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0"/>
  </p:notesMasterIdLst>
  <p:sldIdLst>
    <p:sldId id="270" r:id="rId3"/>
    <p:sldId id="300" r:id="rId4"/>
    <p:sldId id="305" r:id="rId5"/>
    <p:sldId id="301" r:id="rId6"/>
    <p:sldId id="304" r:id="rId7"/>
    <p:sldId id="259" r:id="rId8"/>
    <p:sldId id="286" r:id="rId9"/>
    <p:sldId id="264" r:id="rId10"/>
    <p:sldId id="276" r:id="rId11"/>
    <p:sldId id="265" r:id="rId12"/>
    <p:sldId id="303" r:id="rId13"/>
    <p:sldId id="266" r:id="rId14"/>
    <p:sldId id="281" r:id="rId15"/>
    <p:sldId id="293" r:id="rId16"/>
    <p:sldId id="294" r:id="rId17"/>
    <p:sldId id="295" r:id="rId18"/>
    <p:sldId id="296" r:id="rId19"/>
    <p:sldId id="282" r:id="rId20"/>
    <p:sldId id="297" r:id="rId21"/>
    <p:sldId id="299" r:id="rId22"/>
    <p:sldId id="283" r:id="rId23"/>
    <p:sldId id="288" r:id="rId24"/>
    <p:sldId id="268" r:id="rId25"/>
    <p:sldId id="269" r:id="rId26"/>
    <p:sldId id="271" r:id="rId27"/>
    <p:sldId id="272" r:id="rId28"/>
    <p:sldId id="28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rhan Muhab" initials="NM" lastIdx="1" clrIdx="0">
    <p:extLst>
      <p:ext uri="{19B8F6BF-5375-455C-9EA6-DF929625EA0E}">
        <p15:presenceInfo xmlns:p15="http://schemas.microsoft.com/office/powerpoint/2012/main" userId="0df6ae3177bf1ef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2" autoAdjust="0"/>
    <p:restoredTop sz="82000" autoAdjust="0"/>
  </p:normalViewPr>
  <p:slideViewPr>
    <p:cSldViewPr snapToGrid="0">
      <p:cViewPr varScale="1">
        <p:scale>
          <a:sx n="60" d="100"/>
          <a:sy n="60" d="100"/>
        </p:scale>
        <p:origin x="12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F7F5E-47E7-4D91-8C5A-C452F7591E79}"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3ABAB-662C-4745-9484-B70980F985DB}" type="slidenum">
              <a:rPr lang="en-US" smtClean="0"/>
              <a:t>‹#›</a:t>
            </a:fld>
            <a:endParaRPr lang="en-US"/>
          </a:p>
        </p:txBody>
      </p:sp>
    </p:spTree>
    <p:extLst>
      <p:ext uri="{BB962C8B-B14F-4D97-AF65-F5344CB8AC3E}">
        <p14:creationId xmlns:p14="http://schemas.microsoft.com/office/powerpoint/2010/main" val="3071977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53ABAB-662C-4745-9484-B70980F985DB}" type="slidenum">
              <a:rPr lang="en-US" smtClean="0"/>
              <a:t>1</a:t>
            </a:fld>
            <a:endParaRPr lang="en-US"/>
          </a:p>
        </p:txBody>
      </p:sp>
    </p:spTree>
    <p:extLst>
      <p:ext uri="{BB962C8B-B14F-4D97-AF65-F5344CB8AC3E}">
        <p14:creationId xmlns:p14="http://schemas.microsoft.com/office/powerpoint/2010/main" val="149258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Before the program starts, eligible individuals are randomly assigned to two groups so that they are statistically identical before the program.</a:t>
            </a:r>
          </a:p>
          <a:p>
            <a:pPr marL="0" lvl="0" indent="0" algn="l" rtl="0">
              <a:spcBef>
                <a:spcPts val="0"/>
              </a:spcBef>
              <a:spcAft>
                <a:spcPts val="0"/>
              </a:spcAft>
              <a:buNone/>
            </a:pPr>
            <a:endParaRPr dirty="0"/>
          </a:p>
          <a:p>
            <a:pPr marL="0" lvl="0" indent="0" algn="l" rtl="0">
              <a:spcBef>
                <a:spcPts val="0"/>
              </a:spcBef>
              <a:spcAft>
                <a:spcPts val="0"/>
              </a:spcAft>
              <a:buNone/>
            </a:pPr>
            <a:r>
              <a:rPr lang="en-US" dirty="0" smtClean="0"/>
              <a:t>This is</a:t>
            </a:r>
            <a:r>
              <a:rPr lang="en-US" baseline="0" dirty="0" smtClean="0"/>
              <a:t> unlike other types of impact evaluation: pre-post, simple difference (explain)</a:t>
            </a:r>
            <a:endParaRPr lang="en-US" dirty="0" smtClean="0"/>
          </a:p>
        </p:txBody>
      </p:sp>
      <p:sp>
        <p:nvSpPr>
          <p:cNvPr id="264" name="Google Shape;264;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343715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6408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T0: Control, given survey only</a:t>
            </a:r>
            <a:endParaRPr lang="en-US" dirty="0" smtClean="0"/>
          </a:p>
          <a:p>
            <a:r>
              <a:rPr lang="en-US" dirty="0" smtClean="0"/>
              <a:t>T1: Gave job seeker a basic flyer with the </a:t>
            </a:r>
            <a:r>
              <a:rPr lang="en-US" b="1" dirty="0" smtClean="0"/>
              <a:t>date and address </a:t>
            </a:r>
            <a:r>
              <a:rPr lang="en-US" dirty="0" smtClean="0"/>
              <a:t>of the job fair</a:t>
            </a:r>
          </a:p>
          <a:p>
            <a:r>
              <a:rPr lang="en-US" dirty="0" smtClean="0"/>
              <a:t>T1s: same treatment as T1 but offer a voucher redeemable at the job fair </a:t>
            </a:r>
          </a:p>
          <a:p>
            <a:r>
              <a:rPr lang="en-US" dirty="0" smtClean="0"/>
              <a:t>T2: T1+ </a:t>
            </a:r>
            <a:r>
              <a:rPr lang="en-US" b="1" dirty="0" smtClean="0"/>
              <a:t>job fields, a salary scale, matching rate </a:t>
            </a:r>
            <a:r>
              <a:rPr lang="en-US" dirty="0" smtClean="0"/>
              <a:t>in previous job fair</a:t>
            </a:r>
          </a:p>
          <a:p>
            <a:r>
              <a:rPr lang="en-US" dirty="0" smtClean="0"/>
              <a:t>T2s: same treatment as T2 but offer a voucher redeemable at the job fair </a:t>
            </a:r>
          </a:p>
          <a:p>
            <a:r>
              <a:rPr lang="en-US" dirty="0" smtClean="0"/>
              <a:t>T3: T2+ info on </a:t>
            </a:r>
            <a:r>
              <a:rPr lang="en-US" b="1" dirty="0" smtClean="0"/>
              <a:t>decent jobs: </a:t>
            </a:r>
            <a:r>
              <a:rPr lang="en-US" dirty="0" smtClean="0"/>
              <a:t>minimum salary, formal contracts, social insurance, paid vacations abidance by the Egyptian </a:t>
            </a:r>
            <a:r>
              <a:rPr lang="en-US" dirty="0" err="1" smtClean="0"/>
              <a:t>labour</a:t>
            </a:r>
            <a:r>
              <a:rPr lang="en-US" dirty="0" smtClean="0"/>
              <a:t> law and providing a working environment where employees are respected</a:t>
            </a:r>
          </a:p>
          <a:p>
            <a:r>
              <a:rPr lang="en-US" dirty="0" smtClean="0"/>
              <a:t>T3s: same treatment as T3 but offer a voucher redeemable at the job </a:t>
            </a:r>
            <a:endParaRPr lang="en-US" dirty="0"/>
          </a:p>
        </p:txBody>
      </p:sp>
      <p:sp>
        <p:nvSpPr>
          <p:cNvPr id="4" name="Slide Number Placeholder 3"/>
          <p:cNvSpPr>
            <a:spLocks noGrp="1"/>
          </p:cNvSpPr>
          <p:nvPr>
            <p:ph type="sldNum" sz="quarter" idx="10"/>
          </p:nvPr>
        </p:nvSpPr>
        <p:spPr/>
        <p:txBody>
          <a:bodyPr/>
          <a:lstStyle/>
          <a:p>
            <a:fld id="{0E53ABAB-662C-4745-9484-B70980F985DB}" type="slidenum">
              <a:rPr lang="en-US" smtClean="0"/>
              <a:t>7</a:t>
            </a:fld>
            <a:endParaRPr lang="en-US"/>
          </a:p>
        </p:txBody>
      </p:sp>
    </p:spTree>
    <p:extLst>
      <p:ext uri="{BB962C8B-B14F-4D97-AF65-F5344CB8AC3E}">
        <p14:creationId xmlns:p14="http://schemas.microsoft.com/office/powerpoint/2010/main" val="2345893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53ABAB-662C-4745-9484-B70980F985DB}" type="slidenum">
              <a:rPr lang="en-US" smtClean="0"/>
              <a:t>10</a:t>
            </a:fld>
            <a:endParaRPr lang="en-US"/>
          </a:p>
        </p:txBody>
      </p:sp>
    </p:spTree>
    <p:extLst>
      <p:ext uri="{BB962C8B-B14F-4D97-AF65-F5344CB8AC3E}">
        <p14:creationId xmlns:p14="http://schemas.microsoft.com/office/powerpoint/2010/main" val="1730983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Steps:</a:t>
            </a: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Mapping of areas of recruitment</a:t>
            </a:r>
            <a:endParaRPr lang="en-US" b="0" dirty="0" smtClean="0">
              <a:effectLst/>
            </a:endParaRP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 database of job seekers is to be created through a census using the mapped districts. Surveyors would visit apartments in each building and ask for job seekers aged 18-35. Names, addresses, mobile numbers and time availability were recorded on the tablet for the surveyors to visit the following week to conduct the baseline survey and give the information intervention</a:t>
            </a:r>
            <a:endParaRPr lang="en-US" b="0" dirty="0" smtClean="0">
              <a:effectLst/>
            </a:endParaRPr>
          </a:p>
          <a:p>
            <a:pPr marL="171450" indent="-171450">
              <a:buFont typeface="Arial" panose="020B0604020202020204" pitchFamily="34" charset="0"/>
              <a:buChar char="•"/>
            </a:pPr>
            <a:r>
              <a:rPr lang="en-GB" baseline="0" dirty="0" smtClean="0"/>
              <a:t>Baseline: Job seekers were revisited and baseline survey was conducted. After baseline treatments in the form of information and transportation vouchers were given to participants. Treatments were determined on the spot using </a:t>
            </a:r>
            <a:r>
              <a:rPr lang="en-GB" baseline="0" dirty="0" err="1" smtClean="0"/>
              <a:t>SurveyCTO</a:t>
            </a:r>
            <a:r>
              <a:rPr lang="en-GB" baseline="0" dirty="0" smtClean="0"/>
              <a:t>  on tablet.</a:t>
            </a:r>
            <a:endParaRPr lang="en-US" dirty="0"/>
          </a:p>
        </p:txBody>
      </p:sp>
      <p:sp>
        <p:nvSpPr>
          <p:cNvPr id="4" name="Slide Number Placeholder 3"/>
          <p:cNvSpPr>
            <a:spLocks noGrp="1"/>
          </p:cNvSpPr>
          <p:nvPr>
            <p:ph type="sldNum" sz="quarter" idx="10"/>
          </p:nvPr>
        </p:nvSpPr>
        <p:spPr/>
        <p:txBody>
          <a:bodyPr/>
          <a:lstStyle/>
          <a:p>
            <a:fld id="{0E53ABAB-662C-4745-9484-B70980F985DB}" type="slidenum">
              <a:rPr lang="en-US" smtClean="0"/>
              <a:t>11</a:t>
            </a:fld>
            <a:endParaRPr lang="en-US"/>
          </a:p>
        </p:txBody>
      </p:sp>
    </p:spTree>
    <p:extLst>
      <p:ext uri="{BB962C8B-B14F-4D97-AF65-F5344CB8AC3E}">
        <p14:creationId xmlns:p14="http://schemas.microsoft.com/office/powerpoint/2010/main" val="3817289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53ABAB-662C-4745-9484-B70980F985DB}" type="slidenum">
              <a:rPr lang="en-US" smtClean="0"/>
              <a:t>14</a:t>
            </a:fld>
            <a:endParaRPr lang="en-US"/>
          </a:p>
        </p:txBody>
      </p:sp>
    </p:spTree>
    <p:extLst>
      <p:ext uri="{BB962C8B-B14F-4D97-AF65-F5344CB8AC3E}">
        <p14:creationId xmlns:p14="http://schemas.microsoft.com/office/powerpoint/2010/main" val="119380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53ABAB-662C-4745-9484-B70980F985DB}" type="slidenum">
              <a:rPr lang="en-US" smtClean="0"/>
              <a:t>21</a:t>
            </a:fld>
            <a:endParaRPr lang="en-US"/>
          </a:p>
        </p:txBody>
      </p:sp>
    </p:spTree>
    <p:extLst>
      <p:ext uri="{BB962C8B-B14F-4D97-AF65-F5344CB8AC3E}">
        <p14:creationId xmlns:p14="http://schemas.microsoft.com/office/powerpoint/2010/main" val="409333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ABB5FB-DEA6-4E66-8DFC-0734F184BA0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6D1E6-2854-462C-9D34-7560D1840AB8}" type="slidenum">
              <a:rPr lang="en-US" smtClean="0"/>
              <a:t>‹#›</a:t>
            </a:fld>
            <a:endParaRPr lang="en-US"/>
          </a:p>
        </p:txBody>
      </p:sp>
    </p:spTree>
    <p:extLst>
      <p:ext uri="{BB962C8B-B14F-4D97-AF65-F5344CB8AC3E}">
        <p14:creationId xmlns:p14="http://schemas.microsoft.com/office/powerpoint/2010/main" val="1888979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ABB5FB-DEA6-4E66-8DFC-0734F184BA0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6D1E6-2854-462C-9D34-7560D1840AB8}" type="slidenum">
              <a:rPr lang="en-US" smtClean="0"/>
              <a:t>‹#›</a:t>
            </a:fld>
            <a:endParaRPr lang="en-US"/>
          </a:p>
        </p:txBody>
      </p:sp>
    </p:spTree>
    <p:extLst>
      <p:ext uri="{BB962C8B-B14F-4D97-AF65-F5344CB8AC3E}">
        <p14:creationId xmlns:p14="http://schemas.microsoft.com/office/powerpoint/2010/main" val="2903521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ABB5FB-DEA6-4E66-8DFC-0734F184BA0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6D1E6-2854-462C-9D34-7560D1840AB8}" type="slidenum">
              <a:rPr lang="en-US" smtClean="0"/>
              <a:t>‹#›</a:t>
            </a:fld>
            <a:endParaRPr lang="en-US"/>
          </a:p>
        </p:txBody>
      </p:sp>
    </p:spTree>
    <p:extLst>
      <p:ext uri="{BB962C8B-B14F-4D97-AF65-F5344CB8AC3E}">
        <p14:creationId xmlns:p14="http://schemas.microsoft.com/office/powerpoint/2010/main" val="3596400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J-PAL Intro Co-Branded Slide | Option 1">
    <p:bg>
      <p:bgPr>
        <a:solidFill>
          <a:schemeClr val="lt2"/>
        </a:solidFill>
        <a:effectLst/>
      </p:bgPr>
    </p:bg>
    <p:spTree>
      <p:nvGrpSpPr>
        <p:cNvPr id="1" name="Shape 25"/>
        <p:cNvGrpSpPr/>
        <p:nvPr/>
      </p:nvGrpSpPr>
      <p:grpSpPr>
        <a:xfrm>
          <a:off x="0" y="0"/>
          <a:ext cx="0" cy="0"/>
          <a:chOff x="0" y="0"/>
          <a:chExt cx="0" cy="0"/>
        </a:xfrm>
      </p:grpSpPr>
      <p:sp>
        <p:nvSpPr>
          <p:cNvPr id="26" name="Shape 26"/>
          <p:cNvSpPr/>
          <p:nvPr/>
        </p:nvSpPr>
        <p:spPr>
          <a:xfrm>
            <a:off x="0" y="13883"/>
            <a:ext cx="12192000" cy="6851061"/>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Century Gothic"/>
              <a:ea typeface="Century Gothic"/>
              <a:cs typeface="Century Gothic"/>
              <a:sym typeface="Century Gothic"/>
            </a:endParaRPr>
          </a:p>
        </p:txBody>
      </p:sp>
      <p:sp>
        <p:nvSpPr>
          <p:cNvPr id="27" name="Shape 27"/>
          <p:cNvSpPr txBox="1">
            <a:spLocks noGrp="1"/>
          </p:cNvSpPr>
          <p:nvPr>
            <p:ph type="ctrTitle"/>
          </p:nvPr>
        </p:nvSpPr>
        <p:spPr>
          <a:xfrm>
            <a:off x="842756" y="2553628"/>
            <a:ext cx="8638217" cy="1470024"/>
          </a:xfrm>
          <a:prstGeom prst="rect">
            <a:avLst/>
          </a:prstGeom>
          <a:noFill/>
          <a:ln>
            <a:noFill/>
          </a:ln>
        </p:spPr>
        <p:txBody>
          <a:bodyPr wrap="square" lIns="91425" tIns="91425" rIns="91425" bIns="91425" anchor="b" anchorCtr="0"/>
          <a:lstStyle>
            <a:lvl1pPr marL="0" marR="0" lvl="0" indent="0" algn="l" rtl="0">
              <a:spcBef>
                <a:spcPts val="0"/>
              </a:spcBef>
              <a:buClr>
                <a:schemeClr val="accent1"/>
              </a:buClr>
              <a:buFont typeface="Century Gothic"/>
              <a:buNone/>
              <a:defRPr sz="3200" b="0" i="0" u="none" strike="noStrike" cap="none">
                <a:solidFill>
                  <a:schemeClr val="accen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a:spLocks noGrp="1"/>
          </p:cNvSpPr>
          <p:nvPr>
            <p:ph type="subTitle" idx="1"/>
          </p:nvPr>
        </p:nvSpPr>
        <p:spPr>
          <a:xfrm>
            <a:off x="846032" y="4406548"/>
            <a:ext cx="8638217" cy="1752600"/>
          </a:xfrm>
          <a:prstGeom prst="rect">
            <a:avLst/>
          </a:prstGeom>
          <a:noFill/>
          <a:ln>
            <a:noFill/>
          </a:ln>
        </p:spPr>
        <p:txBody>
          <a:bodyPr wrap="square" lIns="91425" tIns="91425" rIns="91425" bIns="91425" anchor="t" anchorCtr="0"/>
          <a:lstStyle>
            <a:lvl1pPr marL="0" marR="0" lvl="0" indent="0" algn="l" rtl="0">
              <a:spcBef>
                <a:spcPts val="440"/>
              </a:spcBef>
              <a:spcAft>
                <a:spcPts val="300"/>
              </a:spcAft>
              <a:buClr>
                <a:srgbClr val="282828"/>
              </a:buClr>
              <a:buFont typeface="Arial"/>
              <a:buNone/>
              <a:defRPr sz="2200" b="0" i="0" u="none" strike="noStrike" cap="none">
                <a:solidFill>
                  <a:srgbClr val="282828"/>
                </a:solidFill>
                <a:latin typeface="Century Gothic"/>
                <a:ea typeface="Century Gothic"/>
                <a:cs typeface="Century Gothic"/>
                <a:sym typeface="Century Gothic"/>
              </a:defRPr>
            </a:lvl1pPr>
            <a:lvl2pPr marL="457200" marR="0" lvl="1" indent="0" algn="ctr" rtl="0">
              <a:spcBef>
                <a:spcPts val="360"/>
              </a:spcBef>
              <a:spcAft>
                <a:spcPts val="800"/>
              </a:spcAft>
              <a:buClr>
                <a:srgbClr val="888888"/>
              </a:buClr>
              <a:buFont typeface="Arial"/>
              <a:buNone/>
              <a:defRPr sz="1800" b="0" i="0" u="none" strike="noStrike" cap="none">
                <a:solidFill>
                  <a:srgbClr val="888888"/>
                </a:solidFill>
                <a:latin typeface="Century Gothic"/>
                <a:ea typeface="Century Gothic"/>
                <a:cs typeface="Century Gothic"/>
                <a:sym typeface="Century Gothic"/>
              </a:defRPr>
            </a:lvl2pPr>
            <a:lvl3pPr marL="914400" marR="0" lvl="2" indent="0" algn="ctr" rtl="0">
              <a:spcBef>
                <a:spcPts val="360"/>
              </a:spcBef>
              <a:spcAft>
                <a:spcPts val="800"/>
              </a:spcAft>
              <a:buClr>
                <a:srgbClr val="888888"/>
              </a:buClr>
              <a:buFont typeface="Arial"/>
              <a:buNone/>
              <a:defRPr sz="1800" b="0" i="0" u="none" strike="noStrike" cap="none">
                <a:solidFill>
                  <a:srgbClr val="888888"/>
                </a:solidFill>
                <a:latin typeface="Century Gothic"/>
                <a:ea typeface="Century Gothic"/>
                <a:cs typeface="Century Gothic"/>
                <a:sym typeface="Century Gothic"/>
              </a:defRPr>
            </a:lvl3pPr>
            <a:lvl4pPr marL="1371600" marR="0" lvl="3" indent="0" algn="ctr" rtl="0">
              <a:spcBef>
                <a:spcPts val="320"/>
              </a:spcBef>
              <a:spcAft>
                <a:spcPts val="800"/>
              </a:spcAft>
              <a:buClr>
                <a:srgbClr val="888888"/>
              </a:buClr>
              <a:buFont typeface="Arial"/>
              <a:buNone/>
              <a:defRPr sz="1600" b="0" i="0" u="none" strike="noStrike" cap="none">
                <a:solidFill>
                  <a:srgbClr val="888888"/>
                </a:solidFill>
                <a:latin typeface="Century Gothic"/>
                <a:ea typeface="Century Gothic"/>
                <a:cs typeface="Century Gothic"/>
                <a:sym typeface="Century Gothic"/>
              </a:defRPr>
            </a:lvl4pPr>
            <a:lvl5pPr marL="1828800" marR="0" lvl="4" indent="0" algn="ctr" rtl="0">
              <a:spcBef>
                <a:spcPts val="280"/>
              </a:spcBef>
              <a:spcAft>
                <a:spcPts val="800"/>
              </a:spcAft>
              <a:buClr>
                <a:srgbClr val="888888"/>
              </a:buClr>
              <a:buFont typeface="Arial"/>
              <a:buNone/>
              <a:defRPr sz="1400" b="0" i="0" u="none" strike="noStrike" cap="none">
                <a:solidFill>
                  <a:srgbClr val="888888"/>
                </a:solidFill>
                <a:latin typeface="Century Gothic"/>
                <a:ea typeface="Century Gothic"/>
                <a:cs typeface="Century Gothic"/>
                <a:sym typeface="Century Gothic"/>
              </a:defRPr>
            </a:lvl5pPr>
            <a:lvl6pPr marL="2286000" marR="0" lvl="5" indent="0" algn="ctr" rtl="0">
              <a:spcBef>
                <a:spcPts val="533"/>
              </a:spcBef>
              <a:buClr>
                <a:srgbClr val="888888"/>
              </a:buClr>
              <a:buFont typeface="Arial"/>
              <a:buNone/>
              <a:defRPr sz="2667" b="0" i="0" u="none" strike="noStrike" cap="none">
                <a:solidFill>
                  <a:srgbClr val="888888"/>
                </a:solidFill>
                <a:latin typeface="Century Gothic"/>
                <a:ea typeface="Century Gothic"/>
                <a:cs typeface="Century Gothic"/>
                <a:sym typeface="Century Gothic"/>
              </a:defRPr>
            </a:lvl6pPr>
            <a:lvl7pPr marL="2743200" marR="0" lvl="6" indent="0" algn="ctr" rtl="0">
              <a:spcBef>
                <a:spcPts val="533"/>
              </a:spcBef>
              <a:buClr>
                <a:srgbClr val="888888"/>
              </a:buClr>
              <a:buFont typeface="Arial"/>
              <a:buNone/>
              <a:defRPr sz="2667" b="0" i="0" u="none" strike="noStrike" cap="none">
                <a:solidFill>
                  <a:srgbClr val="888888"/>
                </a:solidFill>
                <a:latin typeface="Century Gothic"/>
                <a:ea typeface="Century Gothic"/>
                <a:cs typeface="Century Gothic"/>
                <a:sym typeface="Century Gothic"/>
              </a:defRPr>
            </a:lvl7pPr>
            <a:lvl8pPr marL="3200400" marR="0" lvl="7" indent="0" algn="ctr" rtl="0">
              <a:spcBef>
                <a:spcPts val="533"/>
              </a:spcBef>
              <a:buClr>
                <a:srgbClr val="888888"/>
              </a:buClr>
              <a:buFont typeface="Arial"/>
              <a:buNone/>
              <a:defRPr sz="2667" b="0" i="0" u="none" strike="noStrike" cap="none">
                <a:solidFill>
                  <a:srgbClr val="888888"/>
                </a:solidFill>
                <a:latin typeface="Century Gothic"/>
                <a:ea typeface="Century Gothic"/>
                <a:cs typeface="Century Gothic"/>
                <a:sym typeface="Century Gothic"/>
              </a:defRPr>
            </a:lvl8pPr>
            <a:lvl9pPr marL="3657600" marR="0" lvl="8" indent="0" algn="ctr" rtl="0">
              <a:spcBef>
                <a:spcPts val="533"/>
              </a:spcBef>
              <a:buClr>
                <a:srgbClr val="888888"/>
              </a:buClr>
              <a:buFont typeface="Arial"/>
              <a:buNone/>
              <a:defRPr sz="2667" b="0" i="0" u="none" strike="noStrike" cap="none">
                <a:solidFill>
                  <a:srgbClr val="888888"/>
                </a:solidFill>
                <a:latin typeface="Century Gothic"/>
                <a:ea typeface="Century Gothic"/>
                <a:cs typeface="Century Gothic"/>
                <a:sym typeface="Century Gothic"/>
              </a:defRPr>
            </a:lvl9pPr>
          </a:lstStyle>
          <a:p>
            <a:endParaRPr/>
          </a:p>
        </p:txBody>
      </p:sp>
      <p:sp>
        <p:nvSpPr>
          <p:cNvPr id="29" name="Shape 29"/>
          <p:cNvSpPr>
            <a:spLocks noGrp="1"/>
          </p:cNvSpPr>
          <p:nvPr>
            <p:ph type="pic" idx="2"/>
          </p:nvPr>
        </p:nvSpPr>
        <p:spPr>
          <a:xfrm>
            <a:off x="3751273" y="757430"/>
            <a:ext cx="2649531" cy="544513"/>
          </a:xfrm>
          <a:prstGeom prst="rect">
            <a:avLst/>
          </a:prstGeom>
          <a:noFill/>
          <a:ln>
            <a:noFill/>
          </a:ln>
        </p:spPr>
        <p:txBody>
          <a:bodyPr wrap="square" lIns="91425" tIns="91425" rIns="91425" bIns="91425" anchor="t" anchorCtr="0"/>
          <a:lstStyle>
            <a:lvl1pPr marL="0" marR="0" lvl="0" indent="0" algn="l" rtl="0">
              <a:spcBef>
                <a:spcPts val="200"/>
              </a:spcBef>
              <a:spcAft>
                <a:spcPts val="800"/>
              </a:spcAft>
              <a:buClr>
                <a:schemeClr val="accent6"/>
              </a:buClr>
              <a:buFont typeface="Arial"/>
              <a:buNone/>
              <a:defRPr sz="1000" b="0" i="0" u="none" strike="noStrike" cap="none">
                <a:solidFill>
                  <a:schemeClr val="accent6"/>
                </a:solidFill>
                <a:latin typeface="Century Gothic"/>
                <a:ea typeface="Century Gothic"/>
                <a:cs typeface="Century Gothic"/>
                <a:sym typeface="Century Gothic"/>
              </a:defRPr>
            </a:lvl1pPr>
            <a:lvl2pPr marL="990575" marR="0" lvl="1" indent="-279375"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1523962" marR="0" lvl="2" indent="-203162"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2133547" marR="0" lvl="3" indent="-215847" algn="l" rtl="0">
              <a:spcBef>
                <a:spcPts val="320"/>
              </a:spcBef>
              <a:spcAft>
                <a:spcPts val="800"/>
              </a:spcAft>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743131" marR="0" lvl="4" indent="-228531"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5pPr>
            <a:lvl6pPr marL="3352716" marR="0" lvl="5" indent="-14806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6pPr>
            <a:lvl7pPr marL="3962301" marR="0" lvl="6" indent="-148046"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7pPr>
            <a:lvl8pPr marL="4571886" marR="0" lvl="7" indent="-14803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8pPr>
            <a:lvl9pPr marL="5181470" marR="0" lvl="8" indent="-148015"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9pPr>
          </a:lstStyle>
          <a:p>
            <a:endParaRPr/>
          </a:p>
        </p:txBody>
      </p:sp>
      <p:pic>
        <p:nvPicPr>
          <p:cNvPr id="30" name="Shape 30"/>
          <p:cNvPicPr preferRelativeResize="0"/>
          <p:nvPr/>
        </p:nvPicPr>
        <p:blipFill rotWithShape="1">
          <a:blip r:embed="rId2">
            <a:alphaModFix/>
          </a:blip>
          <a:srcRect l="71549" t="1" r="1063" b="-443"/>
          <a:stretch/>
        </p:blipFill>
        <p:spPr>
          <a:xfrm>
            <a:off x="9758364" y="-14697"/>
            <a:ext cx="2433637" cy="6898640"/>
          </a:xfrm>
          <a:prstGeom prst="rect">
            <a:avLst/>
          </a:prstGeom>
          <a:noFill/>
          <a:ln>
            <a:noFill/>
          </a:ln>
        </p:spPr>
      </p:pic>
      <p:pic>
        <p:nvPicPr>
          <p:cNvPr id="31" name="Shape 31"/>
          <p:cNvPicPr preferRelativeResize="0"/>
          <p:nvPr/>
        </p:nvPicPr>
        <p:blipFill rotWithShape="1">
          <a:blip r:embed="rId3">
            <a:alphaModFix/>
          </a:blip>
          <a:srcRect/>
          <a:stretch/>
        </p:blipFill>
        <p:spPr>
          <a:xfrm>
            <a:off x="876875" y="757439"/>
            <a:ext cx="2286000" cy="680085"/>
          </a:xfrm>
          <a:prstGeom prst="rect">
            <a:avLst/>
          </a:prstGeom>
          <a:noFill/>
          <a:ln>
            <a:noFill/>
          </a:ln>
        </p:spPr>
      </p:pic>
    </p:spTree>
    <p:extLst>
      <p:ext uri="{BB962C8B-B14F-4D97-AF65-F5344CB8AC3E}">
        <p14:creationId xmlns:p14="http://schemas.microsoft.com/office/powerpoint/2010/main" val="904870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J-PAL Intro Slide">
    <p:bg>
      <p:bgPr>
        <a:solidFill>
          <a:schemeClr val="lt2"/>
        </a:solidFill>
        <a:effectLst/>
      </p:bgPr>
    </p:bg>
    <p:spTree>
      <p:nvGrpSpPr>
        <p:cNvPr id="1" name="Shape 19"/>
        <p:cNvGrpSpPr/>
        <p:nvPr/>
      </p:nvGrpSpPr>
      <p:grpSpPr>
        <a:xfrm>
          <a:off x="0" y="0"/>
          <a:ext cx="0" cy="0"/>
          <a:chOff x="0" y="0"/>
          <a:chExt cx="0" cy="0"/>
        </a:xfrm>
      </p:grpSpPr>
      <p:sp>
        <p:nvSpPr>
          <p:cNvPr id="20" name="Shape 20"/>
          <p:cNvSpPr/>
          <p:nvPr/>
        </p:nvSpPr>
        <p:spPr>
          <a:xfrm>
            <a:off x="0" y="13883"/>
            <a:ext cx="12192000" cy="6851061"/>
          </a:xfrm>
          <a:prstGeom prst="rect">
            <a:avLst/>
          </a:prstGeom>
          <a:solidFill>
            <a:schemeClr val="lt1"/>
          </a:solidFill>
          <a:ln>
            <a:noFill/>
          </a:ln>
        </p:spPr>
        <p:txBody>
          <a:bodyPr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21" name="Shape 21"/>
          <p:cNvSpPr txBox="1">
            <a:spLocks noGrp="1"/>
          </p:cNvSpPr>
          <p:nvPr>
            <p:ph type="ctrTitle"/>
          </p:nvPr>
        </p:nvSpPr>
        <p:spPr>
          <a:xfrm>
            <a:off x="842756" y="2553628"/>
            <a:ext cx="8638217" cy="1470024"/>
          </a:xfrm>
          <a:prstGeom prst="rect">
            <a:avLst/>
          </a:prstGeom>
          <a:noFill/>
          <a:ln>
            <a:noFill/>
          </a:ln>
        </p:spPr>
        <p:txBody>
          <a:bodyPr wrap="square" lIns="91425" tIns="91425" rIns="91425" bIns="91425" anchor="b" anchorCtr="0"/>
          <a:lstStyle>
            <a:lvl1pPr marL="0" marR="0" lvl="0" indent="0" algn="l" rtl="0">
              <a:spcBef>
                <a:spcPts val="0"/>
              </a:spcBef>
              <a:buClr>
                <a:schemeClr val="accent1"/>
              </a:buClr>
              <a:buFont typeface="Century Gothic"/>
              <a:buNone/>
              <a:defRPr sz="3200" b="0" i="0" u="none" strike="noStrike" cap="none">
                <a:solidFill>
                  <a:schemeClr val="accen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subTitle" idx="1"/>
          </p:nvPr>
        </p:nvSpPr>
        <p:spPr>
          <a:xfrm>
            <a:off x="846032" y="4406548"/>
            <a:ext cx="8638217" cy="1752600"/>
          </a:xfrm>
          <a:prstGeom prst="rect">
            <a:avLst/>
          </a:prstGeom>
          <a:noFill/>
          <a:ln>
            <a:noFill/>
          </a:ln>
        </p:spPr>
        <p:txBody>
          <a:bodyPr wrap="square" lIns="91425" tIns="91425" rIns="91425" bIns="91425" anchor="t" anchorCtr="0"/>
          <a:lstStyle>
            <a:lvl1pPr marL="0" marR="0" lvl="0" indent="0" algn="l" rtl="0">
              <a:spcBef>
                <a:spcPts val="440"/>
              </a:spcBef>
              <a:spcAft>
                <a:spcPts val="300"/>
              </a:spcAft>
              <a:buClr>
                <a:srgbClr val="282828"/>
              </a:buClr>
              <a:buFont typeface="Arial"/>
              <a:buNone/>
              <a:defRPr sz="2200" b="0" i="0" u="none" strike="noStrike" cap="none">
                <a:solidFill>
                  <a:srgbClr val="282828"/>
                </a:solidFill>
                <a:latin typeface="Century Gothic"/>
                <a:ea typeface="Century Gothic"/>
                <a:cs typeface="Century Gothic"/>
                <a:sym typeface="Century Gothic"/>
              </a:defRPr>
            </a:lvl1pPr>
            <a:lvl2pPr marL="457200" marR="0" lvl="1" indent="0" algn="ctr" rtl="0">
              <a:spcBef>
                <a:spcPts val="360"/>
              </a:spcBef>
              <a:spcAft>
                <a:spcPts val="800"/>
              </a:spcAft>
              <a:buClr>
                <a:srgbClr val="888888"/>
              </a:buClr>
              <a:buFont typeface="Arial"/>
              <a:buNone/>
              <a:defRPr sz="1800" b="0" i="0" u="none" strike="noStrike" cap="none">
                <a:solidFill>
                  <a:srgbClr val="888888"/>
                </a:solidFill>
                <a:latin typeface="Century Gothic"/>
                <a:ea typeface="Century Gothic"/>
                <a:cs typeface="Century Gothic"/>
                <a:sym typeface="Century Gothic"/>
              </a:defRPr>
            </a:lvl2pPr>
            <a:lvl3pPr marL="914400" marR="0" lvl="2" indent="0" algn="ctr" rtl="0">
              <a:spcBef>
                <a:spcPts val="360"/>
              </a:spcBef>
              <a:spcAft>
                <a:spcPts val="800"/>
              </a:spcAft>
              <a:buClr>
                <a:srgbClr val="888888"/>
              </a:buClr>
              <a:buFont typeface="Arial"/>
              <a:buNone/>
              <a:defRPr sz="1800" b="0" i="0" u="none" strike="noStrike" cap="none">
                <a:solidFill>
                  <a:srgbClr val="888888"/>
                </a:solidFill>
                <a:latin typeface="Century Gothic"/>
                <a:ea typeface="Century Gothic"/>
                <a:cs typeface="Century Gothic"/>
                <a:sym typeface="Century Gothic"/>
              </a:defRPr>
            </a:lvl3pPr>
            <a:lvl4pPr marL="1371600" marR="0" lvl="3" indent="0" algn="ctr" rtl="0">
              <a:spcBef>
                <a:spcPts val="320"/>
              </a:spcBef>
              <a:spcAft>
                <a:spcPts val="800"/>
              </a:spcAft>
              <a:buClr>
                <a:srgbClr val="888888"/>
              </a:buClr>
              <a:buFont typeface="Arial"/>
              <a:buNone/>
              <a:defRPr sz="1600" b="0" i="0" u="none" strike="noStrike" cap="none">
                <a:solidFill>
                  <a:srgbClr val="888888"/>
                </a:solidFill>
                <a:latin typeface="Century Gothic"/>
                <a:ea typeface="Century Gothic"/>
                <a:cs typeface="Century Gothic"/>
                <a:sym typeface="Century Gothic"/>
              </a:defRPr>
            </a:lvl4pPr>
            <a:lvl5pPr marL="1828800" marR="0" lvl="4" indent="0" algn="ctr" rtl="0">
              <a:spcBef>
                <a:spcPts val="280"/>
              </a:spcBef>
              <a:spcAft>
                <a:spcPts val="800"/>
              </a:spcAft>
              <a:buClr>
                <a:srgbClr val="888888"/>
              </a:buClr>
              <a:buFont typeface="Arial"/>
              <a:buNone/>
              <a:defRPr sz="1400" b="0" i="0" u="none" strike="noStrike" cap="none">
                <a:solidFill>
                  <a:srgbClr val="888888"/>
                </a:solidFill>
                <a:latin typeface="Century Gothic"/>
                <a:ea typeface="Century Gothic"/>
                <a:cs typeface="Century Gothic"/>
                <a:sym typeface="Century Gothic"/>
              </a:defRPr>
            </a:lvl5pPr>
            <a:lvl6pPr marL="2286000" marR="0" lvl="5" indent="0" algn="ctr" rtl="0">
              <a:spcBef>
                <a:spcPts val="533"/>
              </a:spcBef>
              <a:buClr>
                <a:srgbClr val="888888"/>
              </a:buClr>
              <a:buFont typeface="Arial"/>
              <a:buNone/>
              <a:defRPr sz="2667" b="0" i="0" u="none" strike="noStrike" cap="none">
                <a:solidFill>
                  <a:srgbClr val="888888"/>
                </a:solidFill>
                <a:latin typeface="Century Gothic"/>
                <a:ea typeface="Century Gothic"/>
                <a:cs typeface="Century Gothic"/>
                <a:sym typeface="Century Gothic"/>
              </a:defRPr>
            </a:lvl6pPr>
            <a:lvl7pPr marL="2743200" marR="0" lvl="6" indent="0" algn="ctr" rtl="0">
              <a:spcBef>
                <a:spcPts val="533"/>
              </a:spcBef>
              <a:buClr>
                <a:srgbClr val="888888"/>
              </a:buClr>
              <a:buFont typeface="Arial"/>
              <a:buNone/>
              <a:defRPr sz="2667" b="0" i="0" u="none" strike="noStrike" cap="none">
                <a:solidFill>
                  <a:srgbClr val="888888"/>
                </a:solidFill>
                <a:latin typeface="Century Gothic"/>
                <a:ea typeface="Century Gothic"/>
                <a:cs typeface="Century Gothic"/>
                <a:sym typeface="Century Gothic"/>
              </a:defRPr>
            </a:lvl7pPr>
            <a:lvl8pPr marL="3200400" marR="0" lvl="7" indent="0" algn="ctr" rtl="0">
              <a:spcBef>
                <a:spcPts val="533"/>
              </a:spcBef>
              <a:buClr>
                <a:srgbClr val="888888"/>
              </a:buClr>
              <a:buFont typeface="Arial"/>
              <a:buNone/>
              <a:defRPr sz="2667" b="0" i="0" u="none" strike="noStrike" cap="none">
                <a:solidFill>
                  <a:srgbClr val="888888"/>
                </a:solidFill>
                <a:latin typeface="Century Gothic"/>
                <a:ea typeface="Century Gothic"/>
                <a:cs typeface="Century Gothic"/>
                <a:sym typeface="Century Gothic"/>
              </a:defRPr>
            </a:lvl8pPr>
            <a:lvl9pPr marL="3657600" marR="0" lvl="8" indent="0" algn="ctr" rtl="0">
              <a:spcBef>
                <a:spcPts val="533"/>
              </a:spcBef>
              <a:buClr>
                <a:srgbClr val="888888"/>
              </a:buClr>
              <a:buFont typeface="Arial"/>
              <a:buNone/>
              <a:defRPr sz="2667" b="0" i="0" u="none" strike="noStrike" cap="none">
                <a:solidFill>
                  <a:srgbClr val="888888"/>
                </a:solidFill>
                <a:latin typeface="Century Gothic"/>
                <a:ea typeface="Century Gothic"/>
                <a:cs typeface="Century Gothic"/>
                <a:sym typeface="Century Gothic"/>
              </a:defRPr>
            </a:lvl9pPr>
          </a:lstStyle>
          <a:p>
            <a:endParaRPr/>
          </a:p>
        </p:txBody>
      </p:sp>
      <p:pic>
        <p:nvPicPr>
          <p:cNvPr id="23" name="Shape 23"/>
          <p:cNvPicPr preferRelativeResize="0"/>
          <p:nvPr/>
        </p:nvPicPr>
        <p:blipFill rotWithShape="1">
          <a:blip r:embed="rId2">
            <a:alphaModFix/>
          </a:blip>
          <a:srcRect/>
          <a:stretch/>
        </p:blipFill>
        <p:spPr>
          <a:xfrm>
            <a:off x="876875" y="757439"/>
            <a:ext cx="2286000" cy="680085"/>
          </a:xfrm>
          <a:prstGeom prst="rect">
            <a:avLst/>
          </a:prstGeom>
          <a:noFill/>
          <a:ln>
            <a:noFill/>
          </a:ln>
        </p:spPr>
      </p:pic>
      <p:pic>
        <p:nvPicPr>
          <p:cNvPr id="24" name="Shape 24"/>
          <p:cNvPicPr preferRelativeResize="0"/>
          <p:nvPr/>
        </p:nvPicPr>
        <p:blipFill rotWithShape="1">
          <a:blip r:embed="rId3">
            <a:alphaModFix/>
          </a:blip>
          <a:srcRect l="71549" t="1" r="1063" b="-443"/>
          <a:stretch/>
        </p:blipFill>
        <p:spPr>
          <a:xfrm>
            <a:off x="9758364" y="-14697"/>
            <a:ext cx="2433637" cy="6898640"/>
          </a:xfrm>
          <a:prstGeom prst="rect">
            <a:avLst/>
          </a:prstGeom>
          <a:noFill/>
          <a:ln>
            <a:noFill/>
          </a:ln>
        </p:spPr>
      </p:pic>
    </p:spTree>
    <p:extLst>
      <p:ext uri="{BB962C8B-B14F-4D97-AF65-F5344CB8AC3E}">
        <p14:creationId xmlns:p14="http://schemas.microsoft.com/office/powerpoint/2010/main" val="4176501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J-PAL Intro Co-Branded Slide | Option 1">
    <p:bg>
      <p:bgPr>
        <a:solidFill>
          <a:schemeClr val="lt2"/>
        </a:solidFill>
        <a:effectLst/>
      </p:bgPr>
    </p:bg>
    <p:spTree>
      <p:nvGrpSpPr>
        <p:cNvPr id="1" name="Shape 25"/>
        <p:cNvGrpSpPr/>
        <p:nvPr/>
      </p:nvGrpSpPr>
      <p:grpSpPr>
        <a:xfrm>
          <a:off x="0" y="0"/>
          <a:ext cx="0" cy="0"/>
          <a:chOff x="0" y="0"/>
          <a:chExt cx="0" cy="0"/>
        </a:xfrm>
      </p:grpSpPr>
      <p:sp>
        <p:nvSpPr>
          <p:cNvPr id="26" name="Shape 26"/>
          <p:cNvSpPr/>
          <p:nvPr/>
        </p:nvSpPr>
        <p:spPr>
          <a:xfrm>
            <a:off x="0" y="13883"/>
            <a:ext cx="12192000" cy="6851061"/>
          </a:xfrm>
          <a:prstGeom prst="rect">
            <a:avLst/>
          </a:prstGeom>
          <a:solidFill>
            <a:schemeClr val="lt1"/>
          </a:solidFill>
          <a:ln>
            <a:noFill/>
          </a:ln>
        </p:spPr>
        <p:txBody>
          <a:bodyPr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27" name="Shape 27"/>
          <p:cNvSpPr txBox="1">
            <a:spLocks noGrp="1"/>
          </p:cNvSpPr>
          <p:nvPr>
            <p:ph type="ctrTitle"/>
          </p:nvPr>
        </p:nvSpPr>
        <p:spPr>
          <a:xfrm>
            <a:off x="842756" y="2553628"/>
            <a:ext cx="8638217" cy="1470024"/>
          </a:xfrm>
          <a:prstGeom prst="rect">
            <a:avLst/>
          </a:prstGeom>
          <a:noFill/>
          <a:ln>
            <a:noFill/>
          </a:ln>
        </p:spPr>
        <p:txBody>
          <a:bodyPr wrap="square" lIns="91425" tIns="91425" rIns="91425" bIns="91425" anchor="b" anchorCtr="0"/>
          <a:lstStyle>
            <a:lvl1pPr marL="0" marR="0" lvl="0" indent="0" algn="l" rtl="0">
              <a:spcBef>
                <a:spcPts val="0"/>
              </a:spcBef>
              <a:buClr>
                <a:schemeClr val="accent1"/>
              </a:buClr>
              <a:buFont typeface="Century Gothic"/>
              <a:buNone/>
              <a:defRPr sz="3200" b="0" i="0" u="none" strike="noStrike" cap="none">
                <a:solidFill>
                  <a:schemeClr val="accen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a:spLocks noGrp="1"/>
          </p:cNvSpPr>
          <p:nvPr>
            <p:ph type="subTitle" idx="1"/>
          </p:nvPr>
        </p:nvSpPr>
        <p:spPr>
          <a:xfrm>
            <a:off x="846032" y="4406548"/>
            <a:ext cx="8638217" cy="1752600"/>
          </a:xfrm>
          <a:prstGeom prst="rect">
            <a:avLst/>
          </a:prstGeom>
          <a:noFill/>
          <a:ln>
            <a:noFill/>
          </a:ln>
        </p:spPr>
        <p:txBody>
          <a:bodyPr wrap="square" lIns="91425" tIns="91425" rIns="91425" bIns="91425" anchor="t" anchorCtr="0"/>
          <a:lstStyle>
            <a:lvl1pPr marL="0" marR="0" lvl="0" indent="0" algn="l" rtl="0">
              <a:spcBef>
                <a:spcPts val="440"/>
              </a:spcBef>
              <a:spcAft>
                <a:spcPts val="300"/>
              </a:spcAft>
              <a:buClr>
                <a:srgbClr val="282828"/>
              </a:buClr>
              <a:buFont typeface="Arial"/>
              <a:buNone/>
              <a:defRPr sz="2200" b="0" i="0" u="none" strike="noStrike" cap="none">
                <a:solidFill>
                  <a:srgbClr val="282828"/>
                </a:solidFill>
                <a:latin typeface="Century Gothic"/>
                <a:ea typeface="Century Gothic"/>
                <a:cs typeface="Century Gothic"/>
                <a:sym typeface="Century Gothic"/>
              </a:defRPr>
            </a:lvl1pPr>
            <a:lvl2pPr marL="457200" marR="0" lvl="1" indent="0" algn="ctr" rtl="0">
              <a:spcBef>
                <a:spcPts val="360"/>
              </a:spcBef>
              <a:spcAft>
                <a:spcPts val="800"/>
              </a:spcAft>
              <a:buClr>
                <a:srgbClr val="888888"/>
              </a:buClr>
              <a:buFont typeface="Arial"/>
              <a:buNone/>
              <a:defRPr sz="1800" b="0" i="0" u="none" strike="noStrike" cap="none">
                <a:solidFill>
                  <a:srgbClr val="888888"/>
                </a:solidFill>
                <a:latin typeface="Century Gothic"/>
                <a:ea typeface="Century Gothic"/>
                <a:cs typeface="Century Gothic"/>
                <a:sym typeface="Century Gothic"/>
              </a:defRPr>
            </a:lvl2pPr>
            <a:lvl3pPr marL="914400" marR="0" lvl="2" indent="0" algn="ctr" rtl="0">
              <a:spcBef>
                <a:spcPts val="360"/>
              </a:spcBef>
              <a:spcAft>
                <a:spcPts val="800"/>
              </a:spcAft>
              <a:buClr>
                <a:srgbClr val="888888"/>
              </a:buClr>
              <a:buFont typeface="Arial"/>
              <a:buNone/>
              <a:defRPr sz="1800" b="0" i="0" u="none" strike="noStrike" cap="none">
                <a:solidFill>
                  <a:srgbClr val="888888"/>
                </a:solidFill>
                <a:latin typeface="Century Gothic"/>
                <a:ea typeface="Century Gothic"/>
                <a:cs typeface="Century Gothic"/>
                <a:sym typeface="Century Gothic"/>
              </a:defRPr>
            </a:lvl3pPr>
            <a:lvl4pPr marL="1371600" marR="0" lvl="3" indent="0" algn="ctr" rtl="0">
              <a:spcBef>
                <a:spcPts val="320"/>
              </a:spcBef>
              <a:spcAft>
                <a:spcPts val="800"/>
              </a:spcAft>
              <a:buClr>
                <a:srgbClr val="888888"/>
              </a:buClr>
              <a:buFont typeface="Arial"/>
              <a:buNone/>
              <a:defRPr sz="1600" b="0" i="0" u="none" strike="noStrike" cap="none">
                <a:solidFill>
                  <a:srgbClr val="888888"/>
                </a:solidFill>
                <a:latin typeface="Century Gothic"/>
                <a:ea typeface="Century Gothic"/>
                <a:cs typeface="Century Gothic"/>
                <a:sym typeface="Century Gothic"/>
              </a:defRPr>
            </a:lvl4pPr>
            <a:lvl5pPr marL="1828800" marR="0" lvl="4" indent="0" algn="ctr" rtl="0">
              <a:spcBef>
                <a:spcPts val="280"/>
              </a:spcBef>
              <a:spcAft>
                <a:spcPts val="800"/>
              </a:spcAft>
              <a:buClr>
                <a:srgbClr val="888888"/>
              </a:buClr>
              <a:buFont typeface="Arial"/>
              <a:buNone/>
              <a:defRPr sz="1400" b="0" i="0" u="none" strike="noStrike" cap="none">
                <a:solidFill>
                  <a:srgbClr val="888888"/>
                </a:solidFill>
                <a:latin typeface="Century Gothic"/>
                <a:ea typeface="Century Gothic"/>
                <a:cs typeface="Century Gothic"/>
                <a:sym typeface="Century Gothic"/>
              </a:defRPr>
            </a:lvl5pPr>
            <a:lvl6pPr marL="2286000" marR="0" lvl="5" indent="0" algn="ctr" rtl="0">
              <a:spcBef>
                <a:spcPts val="533"/>
              </a:spcBef>
              <a:buClr>
                <a:srgbClr val="888888"/>
              </a:buClr>
              <a:buFont typeface="Arial"/>
              <a:buNone/>
              <a:defRPr sz="2667" b="0" i="0" u="none" strike="noStrike" cap="none">
                <a:solidFill>
                  <a:srgbClr val="888888"/>
                </a:solidFill>
                <a:latin typeface="Century Gothic"/>
                <a:ea typeface="Century Gothic"/>
                <a:cs typeface="Century Gothic"/>
                <a:sym typeface="Century Gothic"/>
              </a:defRPr>
            </a:lvl6pPr>
            <a:lvl7pPr marL="2743200" marR="0" lvl="6" indent="0" algn="ctr" rtl="0">
              <a:spcBef>
                <a:spcPts val="533"/>
              </a:spcBef>
              <a:buClr>
                <a:srgbClr val="888888"/>
              </a:buClr>
              <a:buFont typeface="Arial"/>
              <a:buNone/>
              <a:defRPr sz="2667" b="0" i="0" u="none" strike="noStrike" cap="none">
                <a:solidFill>
                  <a:srgbClr val="888888"/>
                </a:solidFill>
                <a:latin typeface="Century Gothic"/>
                <a:ea typeface="Century Gothic"/>
                <a:cs typeface="Century Gothic"/>
                <a:sym typeface="Century Gothic"/>
              </a:defRPr>
            </a:lvl7pPr>
            <a:lvl8pPr marL="3200400" marR="0" lvl="7" indent="0" algn="ctr" rtl="0">
              <a:spcBef>
                <a:spcPts val="533"/>
              </a:spcBef>
              <a:buClr>
                <a:srgbClr val="888888"/>
              </a:buClr>
              <a:buFont typeface="Arial"/>
              <a:buNone/>
              <a:defRPr sz="2667" b="0" i="0" u="none" strike="noStrike" cap="none">
                <a:solidFill>
                  <a:srgbClr val="888888"/>
                </a:solidFill>
                <a:latin typeface="Century Gothic"/>
                <a:ea typeface="Century Gothic"/>
                <a:cs typeface="Century Gothic"/>
                <a:sym typeface="Century Gothic"/>
              </a:defRPr>
            </a:lvl8pPr>
            <a:lvl9pPr marL="3657600" marR="0" lvl="8" indent="0" algn="ctr" rtl="0">
              <a:spcBef>
                <a:spcPts val="533"/>
              </a:spcBef>
              <a:buClr>
                <a:srgbClr val="888888"/>
              </a:buClr>
              <a:buFont typeface="Arial"/>
              <a:buNone/>
              <a:defRPr sz="2667" b="0" i="0" u="none" strike="noStrike" cap="none">
                <a:solidFill>
                  <a:srgbClr val="888888"/>
                </a:solidFill>
                <a:latin typeface="Century Gothic"/>
                <a:ea typeface="Century Gothic"/>
                <a:cs typeface="Century Gothic"/>
                <a:sym typeface="Century Gothic"/>
              </a:defRPr>
            </a:lvl9pPr>
          </a:lstStyle>
          <a:p>
            <a:endParaRPr/>
          </a:p>
        </p:txBody>
      </p:sp>
      <p:sp>
        <p:nvSpPr>
          <p:cNvPr id="29" name="Shape 29"/>
          <p:cNvSpPr>
            <a:spLocks noGrp="1"/>
          </p:cNvSpPr>
          <p:nvPr>
            <p:ph type="pic" idx="2"/>
          </p:nvPr>
        </p:nvSpPr>
        <p:spPr>
          <a:xfrm>
            <a:off x="3751273" y="757430"/>
            <a:ext cx="2649531" cy="544513"/>
          </a:xfrm>
          <a:prstGeom prst="rect">
            <a:avLst/>
          </a:prstGeom>
          <a:noFill/>
          <a:ln>
            <a:noFill/>
          </a:ln>
        </p:spPr>
        <p:txBody>
          <a:bodyPr wrap="square" lIns="91425" tIns="91425" rIns="91425" bIns="91425" anchor="t" anchorCtr="0"/>
          <a:lstStyle>
            <a:lvl1pPr marL="0" marR="0" lvl="0" indent="0" algn="l" rtl="0">
              <a:spcBef>
                <a:spcPts val="200"/>
              </a:spcBef>
              <a:spcAft>
                <a:spcPts val="800"/>
              </a:spcAft>
              <a:buClr>
                <a:schemeClr val="accent6"/>
              </a:buClr>
              <a:buFont typeface="Arial"/>
              <a:buNone/>
              <a:defRPr sz="1000" b="0" i="0" u="none" strike="noStrike" cap="none">
                <a:solidFill>
                  <a:schemeClr val="accent6"/>
                </a:solidFill>
                <a:latin typeface="Century Gothic"/>
                <a:ea typeface="Century Gothic"/>
                <a:cs typeface="Century Gothic"/>
                <a:sym typeface="Century Gothic"/>
              </a:defRPr>
            </a:lvl1pPr>
            <a:lvl2pPr marL="990575" marR="0" lvl="1" indent="-279375"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1523962" marR="0" lvl="2" indent="-203162"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2133547" marR="0" lvl="3" indent="-215847" algn="l" rtl="0">
              <a:spcBef>
                <a:spcPts val="320"/>
              </a:spcBef>
              <a:spcAft>
                <a:spcPts val="800"/>
              </a:spcAft>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743131" marR="0" lvl="4" indent="-228531"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5pPr>
            <a:lvl6pPr marL="3352716" marR="0" lvl="5" indent="-14806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6pPr>
            <a:lvl7pPr marL="3962301" marR="0" lvl="6" indent="-148046"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7pPr>
            <a:lvl8pPr marL="4571886" marR="0" lvl="7" indent="-14803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8pPr>
            <a:lvl9pPr marL="5181470" marR="0" lvl="8" indent="-148015"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9pPr>
          </a:lstStyle>
          <a:p>
            <a:endParaRPr/>
          </a:p>
        </p:txBody>
      </p:sp>
      <p:pic>
        <p:nvPicPr>
          <p:cNvPr id="30" name="Shape 30"/>
          <p:cNvPicPr preferRelativeResize="0"/>
          <p:nvPr/>
        </p:nvPicPr>
        <p:blipFill rotWithShape="1">
          <a:blip r:embed="rId2">
            <a:alphaModFix/>
          </a:blip>
          <a:srcRect l="71549" t="1" r="1063" b="-443"/>
          <a:stretch/>
        </p:blipFill>
        <p:spPr>
          <a:xfrm>
            <a:off x="9758364" y="-14697"/>
            <a:ext cx="2433637" cy="6898640"/>
          </a:xfrm>
          <a:prstGeom prst="rect">
            <a:avLst/>
          </a:prstGeom>
          <a:noFill/>
          <a:ln>
            <a:noFill/>
          </a:ln>
        </p:spPr>
      </p:pic>
      <p:pic>
        <p:nvPicPr>
          <p:cNvPr id="31" name="Shape 31"/>
          <p:cNvPicPr preferRelativeResize="0"/>
          <p:nvPr/>
        </p:nvPicPr>
        <p:blipFill rotWithShape="1">
          <a:blip r:embed="rId3">
            <a:alphaModFix/>
          </a:blip>
          <a:srcRect/>
          <a:stretch/>
        </p:blipFill>
        <p:spPr>
          <a:xfrm>
            <a:off x="876875" y="757439"/>
            <a:ext cx="2286000" cy="680085"/>
          </a:xfrm>
          <a:prstGeom prst="rect">
            <a:avLst/>
          </a:prstGeom>
          <a:noFill/>
          <a:ln>
            <a:noFill/>
          </a:ln>
        </p:spPr>
      </p:pic>
    </p:spTree>
    <p:extLst>
      <p:ext uri="{BB962C8B-B14F-4D97-AF65-F5344CB8AC3E}">
        <p14:creationId xmlns:p14="http://schemas.microsoft.com/office/powerpoint/2010/main" val="4159722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J-PAL Intro Co-Branded Slide | Option 2">
    <p:bg>
      <p:bgPr>
        <a:solidFill>
          <a:schemeClr val="lt2"/>
        </a:solidFill>
        <a:effectLst/>
      </p:bgPr>
    </p:bg>
    <p:spTree>
      <p:nvGrpSpPr>
        <p:cNvPr id="1" name="Shape 32"/>
        <p:cNvGrpSpPr/>
        <p:nvPr/>
      </p:nvGrpSpPr>
      <p:grpSpPr>
        <a:xfrm>
          <a:off x="0" y="0"/>
          <a:ext cx="0" cy="0"/>
          <a:chOff x="0" y="0"/>
          <a:chExt cx="0" cy="0"/>
        </a:xfrm>
      </p:grpSpPr>
      <p:sp>
        <p:nvSpPr>
          <p:cNvPr id="33" name="Shape 33"/>
          <p:cNvSpPr/>
          <p:nvPr/>
        </p:nvSpPr>
        <p:spPr>
          <a:xfrm>
            <a:off x="0" y="13883"/>
            <a:ext cx="12192000" cy="6851061"/>
          </a:xfrm>
          <a:prstGeom prst="rect">
            <a:avLst/>
          </a:prstGeom>
          <a:solidFill>
            <a:schemeClr val="lt1"/>
          </a:solidFill>
          <a:ln>
            <a:noFill/>
          </a:ln>
        </p:spPr>
        <p:txBody>
          <a:bodyPr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34" name="Shape 34"/>
          <p:cNvSpPr txBox="1">
            <a:spLocks noGrp="1"/>
          </p:cNvSpPr>
          <p:nvPr>
            <p:ph type="ctrTitle"/>
          </p:nvPr>
        </p:nvSpPr>
        <p:spPr>
          <a:xfrm>
            <a:off x="842756" y="2553628"/>
            <a:ext cx="8638217" cy="1470024"/>
          </a:xfrm>
          <a:prstGeom prst="rect">
            <a:avLst/>
          </a:prstGeom>
          <a:noFill/>
          <a:ln>
            <a:noFill/>
          </a:ln>
        </p:spPr>
        <p:txBody>
          <a:bodyPr wrap="square" lIns="91425" tIns="91425" rIns="91425" bIns="91425" anchor="b" anchorCtr="0"/>
          <a:lstStyle>
            <a:lvl1pPr marL="0" marR="0" lvl="0" indent="0" algn="l" rtl="0">
              <a:spcBef>
                <a:spcPts val="0"/>
              </a:spcBef>
              <a:buClr>
                <a:schemeClr val="accent1"/>
              </a:buClr>
              <a:buFont typeface="Century Gothic"/>
              <a:buNone/>
              <a:defRPr sz="3200" b="0" i="0" u="none" strike="noStrike" cap="none">
                <a:solidFill>
                  <a:schemeClr val="accen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subTitle" idx="1"/>
          </p:nvPr>
        </p:nvSpPr>
        <p:spPr>
          <a:xfrm>
            <a:off x="846032" y="4406548"/>
            <a:ext cx="8638217" cy="1526892"/>
          </a:xfrm>
          <a:prstGeom prst="rect">
            <a:avLst/>
          </a:prstGeom>
          <a:noFill/>
          <a:ln>
            <a:noFill/>
          </a:ln>
        </p:spPr>
        <p:txBody>
          <a:bodyPr wrap="square" lIns="91425" tIns="91425" rIns="91425" bIns="91425" anchor="t" anchorCtr="0"/>
          <a:lstStyle>
            <a:lvl1pPr marL="0" marR="0" lvl="0" indent="0" algn="l" rtl="0">
              <a:spcBef>
                <a:spcPts val="440"/>
              </a:spcBef>
              <a:spcAft>
                <a:spcPts val="300"/>
              </a:spcAft>
              <a:buClr>
                <a:srgbClr val="282828"/>
              </a:buClr>
              <a:buFont typeface="Arial"/>
              <a:buNone/>
              <a:defRPr sz="2200" b="0" i="0" u="none" strike="noStrike" cap="none">
                <a:solidFill>
                  <a:srgbClr val="282828"/>
                </a:solidFill>
                <a:latin typeface="Century Gothic"/>
                <a:ea typeface="Century Gothic"/>
                <a:cs typeface="Century Gothic"/>
                <a:sym typeface="Century Gothic"/>
              </a:defRPr>
            </a:lvl1pPr>
            <a:lvl2pPr marL="457200" marR="0" lvl="1" indent="0" algn="ctr" rtl="0">
              <a:spcBef>
                <a:spcPts val="360"/>
              </a:spcBef>
              <a:spcAft>
                <a:spcPts val="800"/>
              </a:spcAft>
              <a:buClr>
                <a:srgbClr val="888888"/>
              </a:buClr>
              <a:buFont typeface="Arial"/>
              <a:buNone/>
              <a:defRPr sz="1800" b="0" i="0" u="none" strike="noStrike" cap="none">
                <a:solidFill>
                  <a:srgbClr val="888888"/>
                </a:solidFill>
                <a:latin typeface="Century Gothic"/>
                <a:ea typeface="Century Gothic"/>
                <a:cs typeface="Century Gothic"/>
                <a:sym typeface="Century Gothic"/>
              </a:defRPr>
            </a:lvl2pPr>
            <a:lvl3pPr marL="914400" marR="0" lvl="2" indent="0" algn="ctr" rtl="0">
              <a:spcBef>
                <a:spcPts val="360"/>
              </a:spcBef>
              <a:spcAft>
                <a:spcPts val="800"/>
              </a:spcAft>
              <a:buClr>
                <a:srgbClr val="888888"/>
              </a:buClr>
              <a:buFont typeface="Arial"/>
              <a:buNone/>
              <a:defRPr sz="1800" b="0" i="0" u="none" strike="noStrike" cap="none">
                <a:solidFill>
                  <a:srgbClr val="888888"/>
                </a:solidFill>
                <a:latin typeface="Century Gothic"/>
                <a:ea typeface="Century Gothic"/>
                <a:cs typeface="Century Gothic"/>
                <a:sym typeface="Century Gothic"/>
              </a:defRPr>
            </a:lvl3pPr>
            <a:lvl4pPr marL="1371600" marR="0" lvl="3" indent="0" algn="ctr" rtl="0">
              <a:spcBef>
                <a:spcPts val="320"/>
              </a:spcBef>
              <a:spcAft>
                <a:spcPts val="800"/>
              </a:spcAft>
              <a:buClr>
                <a:srgbClr val="888888"/>
              </a:buClr>
              <a:buFont typeface="Arial"/>
              <a:buNone/>
              <a:defRPr sz="1600" b="0" i="0" u="none" strike="noStrike" cap="none">
                <a:solidFill>
                  <a:srgbClr val="888888"/>
                </a:solidFill>
                <a:latin typeface="Century Gothic"/>
                <a:ea typeface="Century Gothic"/>
                <a:cs typeface="Century Gothic"/>
                <a:sym typeface="Century Gothic"/>
              </a:defRPr>
            </a:lvl4pPr>
            <a:lvl5pPr marL="1828800" marR="0" lvl="4" indent="0" algn="ctr" rtl="0">
              <a:spcBef>
                <a:spcPts val="280"/>
              </a:spcBef>
              <a:spcAft>
                <a:spcPts val="800"/>
              </a:spcAft>
              <a:buClr>
                <a:srgbClr val="888888"/>
              </a:buClr>
              <a:buFont typeface="Arial"/>
              <a:buNone/>
              <a:defRPr sz="1400" b="0" i="0" u="none" strike="noStrike" cap="none">
                <a:solidFill>
                  <a:srgbClr val="888888"/>
                </a:solidFill>
                <a:latin typeface="Century Gothic"/>
                <a:ea typeface="Century Gothic"/>
                <a:cs typeface="Century Gothic"/>
                <a:sym typeface="Century Gothic"/>
              </a:defRPr>
            </a:lvl5pPr>
            <a:lvl6pPr marL="2286000" marR="0" lvl="5" indent="0" algn="ctr" rtl="0">
              <a:spcBef>
                <a:spcPts val="533"/>
              </a:spcBef>
              <a:buClr>
                <a:srgbClr val="888888"/>
              </a:buClr>
              <a:buFont typeface="Arial"/>
              <a:buNone/>
              <a:defRPr sz="2667" b="0" i="0" u="none" strike="noStrike" cap="none">
                <a:solidFill>
                  <a:srgbClr val="888888"/>
                </a:solidFill>
                <a:latin typeface="Century Gothic"/>
                <a:ea typeface="Century Gothic"/>
                <a:cs typeface="Century Gothic"/>
                <a:sym typeface="Century Gothic"/>
              </a:defRPr>
            </a:lvl6pPr>
            <a:lvl7pPr marL="2743200" marR="0" lvl="6" indent="0" algn="ctr" rtl="0">
              <a:spcBef>
                <a:spcPts val="533"/>
              </a:spcBef>
              <a:buClr>
                <a:srgbClr val="888888"/>
              </a:buClr>
              <a:buFont typeface="Arial"/>
              <a:buNone/>
              <a:defRPr sz="2667" b="0" i="0" u="none" strike="noStrike" cap="none">
                <a:solidFill>
                  <a:srgbClr val="888888"/>
                </a:solidFill>
                <a:latin typeface="Century Gothic"/>
                <a:ea typeface="Century Gothic"/>
                <a:cs typeface="Century Gothic"/>
                <a:sym typeface="Century Gothic"/>
              </a:defRPr>
            </a:lvl7pPr>
            <a:lvl8pPr marL="3200400" marR="0" lvl="7" indent="0" algn="ctr" rtl="0">
              <a:spcBef>
                <a:spcPts val="533"/>
              </a:spcBef>
              <a:buClr>
                <a:srgbClr val="888888"/>
              </a:buClr>
              <a:buFont typeface="Arial"/>
              <a:buNone/>
              <a:defRPr sz="2667" b="0" i="0" u="none" strike="noStrike" cap="none">
                <a:solidFill>
                  <a:srgbClr val="888888"/>
                </a:solidFill>
                <a:latin typeface="Century Gothic"/>
                <a:ea typeface="Century Gothic"/>
                <a:cs typeface="Century Gothic"/>
                <a:sym typeface="Century Gothic"/>
              </a:defRPr>
            </a:lvl8pPr>
            <a:lvl9pPr marL="3657600" marR="0" lvl="8" indent="0" algn="ctr" rtl="0">
              <a:spcBef>
                <a:spcPts val="533"/>
              </a:spcBef>
              <a:buClr>
                <a:srgbClr val="888888"/>
              </a:buClr>
              <a:buFont typeface="Arial"/>
              <a:buNone/>
              <a:defRPr sz="2667" b="0" i="0" u="none" strike="noStrike" cap="none">
                <a:solidFill>
                  <a:srgbClr val="888888"/>
                </a:solidFill>
                <a:latin typeface="Century Gothic"/>
                <a:ea typeface="Century Gothic"/>
                <a:cs typeface="Century Gothic"/>
                <a:sym typeface="Century Gothic"/>
              </a:defRPr>
            </a:lvl9pPr>
          </a:lstStyle>
          <a:p>
            <a:endParaRPr/>
          </a:p>
        </p:txBody>
      </p:sp>
      <p:sp>
        <p:nvSpPr>
          <p:cNvPr id="36" name="Shape 36"/>
          <p:cNvSpPr>
            <a:spLocks noGrp="1"/>
          </p:cNvSpPr>
          <p:nvPr>
            <p:ph type="pic" idx="2"/>
          </p:nvPr>
        </p:nvSpPr>
        <p:spPr>
          <a:xfrm>
            <a:off x="3751273" y="825225"/>
            <a:ext cx="2649531" cy="544513"/>
          </a:xfrm>
          <a:prstGeom prst="rect">
            <a:avLst/>
          </a:prstGeom>
          <a:noFill/>
          <a:ln>
            <a:noFill/>
          </a:ln>
        </p:spPr>
        <p:txBody>
          <a:bodyPr wrap="square" lIns="91425" tIns="91425" rIns="91425" bIns="91425" anchor="t" anchorCtr="0"/>
          <a:lstStyle>
            <a:lvl1pPr marL="0" marR="0" lvl="0" indent="0" algn="l" rtl="0">
              <a:spcBef>
                <a:spcPts val="200"/>
              </a:spcBef>
              <a:spcAft>
                <a:spcPts val="800"/>
              </a:spcAft>
              <a:buClr>
                <a:schemeClr val="accent6"/>
              </a:buClr>
              <a:buFont typeface="Arial"/>
              <a:buNone/>
              <a:defRPr sz="1000" b="0" i="0" u="none" strike="noStrike" cap="none">
                <a:solidFill>
                  <a:schemeClr val="accent6"/>
                </a:solidFill>
                <a:latin typeface="Century Gothic"/>
                <a:ea typeface="Century Gothic"/>
                <a:cs typeface="Century Gothic"/>
                <a:sym typeface="Century Gothic"/>
              </a:defRPr>
            </a:lvl1pPr>
            <a:lvl2pPr marL="990575" marR="0" lvl="1" indent="-279375"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1523962" marR="0" lvl="2" indent="-203162"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2133547" marR="0" lvl="3" indent="-215847" algn="l" rtl="0">
              <a:spcBef>
                <a:spcPts val="320"/>
              </a:spcBef>
              <a:spcAft>
                <a:spcPts val="800"/>
              </a:spcAft>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743131" marR="0" lvl="4" indent="-228531"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5pPr>
            <a:lvl6pPr marL="3352716" marR="0" lvl="5" indent="-14806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6pPr>
            <a:lvl7pPr marL="3962301" marR="0" lvl="6" indent="-148046"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7pPr>
            <a:lvl8pPr marL="4571886" marR="0" lvl="7" indent="-14803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8pPr>
            <a:lvl9pPr marL="5181470" marR="0" lvl="8" indent="-148015"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9pPr>
          </a:lstStyle>
          <a:p>
            <a:endParaRPr/>
          </a:p>
        </p:txBody>
      </p:sp>
      <p:sp>
        <p:nvSpPr>
          <p:cNvPr id="37" name="Shape 37"/>
          <p:cNvSpPr>
            <a:spLocks noGrp="1"/>
          </p:cNvSpPr>
          <p:nvPr>
            <p:ph type="pic" idx="3"/>
          </p:nvPr>
        </p:nvSpPr>
        <p:spPr>
          <a:xfrm>
            <a:off x="854941" y="6014774"/>
            <a:ext cx="2649531" cy="548639"/>
          </a:xfrm>
          <a:prstGeom prst="rect">
            <a:avLst/>
          </a:prstGeom>
          <a:noFill/>
          <a:ln>
            <a:noFill/>
          </a:ln>
        </p:spPr>
        <p:txBody>
          <a:bodyPr wrap="square" lIns="91425" tIns="91425" rIns="91425" bIns="91425" anchor="t" anchorCtr="0"/>
          <a:lstStyle>
            <a:lvl1pPr marL="0" marR="0" lvl="0" indent="0" algn="l" rtl="0">
              <a:spcBef>
                <a:spcPts val="200"/>
              </a:spcBef>
              <a:spcAft>
                <a:spcPts val="800"/>
              </a:spcAft>
              <a:buClr>
                <a:schemeClr val="accent6"/>
              </a:buClr>
              <a:buFont typeface="Arial"/>
              <a:buNone/>
              <a:defRPr sz="1000" b="0" i="0" u="none" strike="noStrike" cap="none">
                <a:solidFill>
                  <a:schemeClr val="accent6"/>
                </a:solidFill>
                <a:latin typeface="Century Gothic"/>
                <a:ea typeface="Century Gothic"/>
                <a:cs typeface="Century Gothic"/>
                <a:sym typeface="Century Gothic"/>
              </a:defRPr>
            </a:lvl1pPr>
            <a:lvl2pPr marL="990575" marR="0" lvl="1" indent="-279375"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1523962" marR="0" lvl="2" indent="-203162"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2133547" marR="0" lvl="3" indent="-215847" algn="l" rtl="0">
              <a:spcBef>
                <a:spcPts val="320"/>
              </a:spcBef>
              <a:spcAft>
                <a:spcPts val="800"/>
              </a:spcAft>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743131" marR="0" lvl="4" indent="-228531"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5pPr>
            <a:lvl6pPr marL="3352716" marR="0" lvl="5" indent="-14806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6pPr>
            <a:lvl7pPr marL="3962301" marR="0" lvl="6" indent="-148046"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7pPr>
            <a:lvl8pPr marL="4571886" marR="0" lvl="7" indent="-14803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8pPr>
            <a:lvl9pPr marL="5181470" marR="0" lvl="8" indent="-148015"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9pPr>
          </a:lstStyle>
          <a:p>
            <a:endParaRPr/>
          </a:p>
        </p:txBody>
      </p:sp>
      <p:sp>
        <p:nvSpPr>
          <p:cNvPr id="38" name="Shape 38"/>
          <p:cNvSpPr>
            <a:spLocks noGrp="1"/>
          </p:cNvSpPr>
          <p:nvPr>
            <p:ph type="pic" idx="4"/>
          </p:nvPr>
        </p:nvSpPr>
        <p:spPr>
          <a:xfrm>
            <a:off x="3837092" y="6014774"/>
            <a:ext cx="2649531" cy="548639"/>
          </a:xfrm>
          <a:prstGeom prst="rect">
            <a:avLst/>
          </a:prstGeom>
          <a:noFill/>
          <a:ln>
            <a:noFill/>
          </a:ln>
        </p:spPr>
        <p:txBody>
          <a:bodyPr wrap="square" lIns="91425" tIns="91425" rIns="91425" bIns="91425" anchor="t" anchorCtr="0"/>
          <a:lstStyle>
            <a:lvl1pPr marL="0" marR="0" lvl="0" indent="0" algn="l" rtl="0">
              <a:spcBef>
                <a:spcPts val="200"/>
              </a:spcBef>
              <a:spcAft>
                <a:spcPts val="800"/>
              </a:spcAft>
              <a:buClr>
                <a:schemeClr val="accent6"/>
              </a:buClr>
              <a:buFont typeface="Arial"/>
              <a:buNone/>
              <a:defRPr sz="1000" b="0" i="0" u="none" strike="noStrike" cap="none">
                <a:solidFill>
                  <a:schemeClr val="accent6"/>
                </a:solidFill>
                <a:latin typeface="Century Gothic"/>
                <a:ea typeface="Century Gothic"/>
                <a:cs typeface="Century Gothic"/>
                <a:sym typeface="Century Gothic"/>
              </a:defRPr>
            </a:lvl1pPr>
            <a:lvl2pPr marL="990575" marR="0" lvl="1" indent="-279375"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1523962" marR="0" lvl="2" indent="-203162"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2133547" marR="0" lvl="3" indent="-215847" algn="l" rtl="0">
              <a:spcBef>
                <a:spcPts val="320"/>
              </a:spcBef>
              <a:spcAft>
                <a:spcPts val="800"/>
              </a:spcAft>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743131" marR="0" lvl="4" indent="-228531"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5pPr>
            <a:lvl6pPr marL="3352716" marR="0" lvl="5" indent="-14806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6pPr>
            <a:lvl7pPr marL="3962301" marR="0" lvl="6" indent="-148046"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7pPr>
            <a:lvl8pPr marL="4571886" marR="0" lvl="7" indent="-14803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8pPr>
            <a:lvl9pPr marL="5181470" marR="0" lvl="8" indent="-148015"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9pPr>
          </a:lstStyle>
          <a:p>
            <a:endParaRPr/>
          </a:p>
        </p:txBody>
      </p:sp>
      <p:sp>
        <p:nvSpPr>
          <p:cNvPr id="39" name="Shape 39"/>
          <p:cNvSpPr>
            <a:spLocks noGrp="1"/>
          </p:cNvSpPr>
          <p:nvPr>
            <p:ph type="pic" idx="5"/>
          </p:nvPr>
        </p:nvSpPr>
        <p:spPr>
          <a:xfrm>
            <a:off x="6831433" y="6014774"/>
            <a:ext cx="2649531" cy="548639"/>
          </a:xfrm>
          <a:prstGeom prst="rect">
            <a:avLst/>
          </a:prstGeom>
          <a:noFill/>
          <a:ln>
            <a:noFill/>
          </a:ln>
        </p:spPr>
        <p:txBody>
          <a:bodyPr wrap="square" lIns="91425" tIns="91425" rIns="91425" bIns="91425" anchor="t" anchorCtr="0"/>
          <a:lstStyle>
            <a:lvl1pPr marL="0" marR="0" lvl="0" indent="0" algn="l" rtl="0">
              <a:spcBef>
                <a:spcPts val="200"/>
              </a:spcBef>
              <a:spcAft>
                <a:spcPts val="800"/>
              </a:spcAft>
              <a:buClr>
                <a:schemeClr val="accent6"/>
              </a:buClr>
              <a:buFont typeface="Arial"/>
              <a:buNone/>
              <a:defRPr sz="1000" b="0" i="0" u="none" strike="noStrike" cap="none">
                <a:solidFill>
                  <a:schemeClr val="accent6"/>
                </a:solidFill>
                <a:latin typeface="Century Gothic"/>
                <a:ea typeface="Century Gothic"/>
                <a:cs typeface="Century Gothic"/>
                <a:sym typeface="Century Gothic"/>
              </a:defRPr>
            </a:lvl1pPr>
            <a:lvl2pPr marL="990575" marR="0" lvl="1" indent="-279375"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1523962" marR="0" lvl="2" indent="-203162"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2133547" marR="0" lvl="3" indent="-215847" algn="l" rtl="0">
              <a:spcBef>
                <a:spcPts val="320"/>
              </a:spcBef>
              <a:spcAft>
                <a:spcPts val="800"/>
              </a:spcAft>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743131" marR="0" lvl="4" indent="-228531"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5pPr>
            <a:lvl6pPr marL="3352716" marR="0" lvl="5" indent="-14806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6pPr>
            <a:lvl7pPr marL="3962301" marR="0" lvl="6" indent="-148046"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7pPr>
            <a:lvl8pPr marL="4571886" marR="0" lvl="7" indent="-14803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8pPr>
            <a:lvl9pPr marL="5181470" marR="0" lvl="8" indent="-148015"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9pPr>
          </a:lstStyle>
          <a:p>
            <a:endParaRPr/>
          </a:p>
        </p:txBody>
      </p:sp>
      <p:pic>
        <p:nvPicPr>
          <p:cNvPr id="40" name="Shape 40"/>
          <p:cNvPicPr preferRelativeResize="0"/>
          <p:nvPr/>
        </p:nvPicPr>
        <p:blipFill rotWithShape="1">
          <a:blip r:embed="rId2">
            <a:alphaModFix/>
          </a:blip>
          <a:srcRect l="71549" t="1" r="1063" b="-443"/>
          <a:stretch/>
        </p:blipFill>
        <p:spPr>
          <a:xfrm>
            <a:off x="9758364" y="-14697"/>
            <a:ext cx="2433637" cy="6898640"/>
          </a:xfrm>
          <a:prstGeom prst="rect">
            <a:avLst/>
          </a:prstGeom>
          <a:noFill/>
          <a:ln>
            <a:noFill/>
          </a:ln>
        </p:spPr>
      </p:pic>
      <p:pic>
        <p:nvPicPr>
          <p:cNvPr id="41" name="Shape 41"/>
          <p:cNvPicPr preferRelativeResize="0"/>
          <p:nvPr/>
        </p:nvPicPr>
        <p:blipFill rotWithShape="1">
          <a:blip r:embed="rId3">
            <a:alphaModFix/>
          </a:blip>
          <a:srcRect/>
          <a:stretch/>
        </p:blipFill>
        <p:spPr>
          <a:xfrm>
            <a:off x="876875" y="757439"/>
            <a:ext cx="2286000" cy="680085"/>
          </a:xfrm>
          <a:prstGeom prst="rect">
            <a:avLst/>
          </a:prstGeom>
          <a:noFill/>
          <a:ln>
            <a:noFill/>
          </a:ln>
        </p:spPr>
      </p:pic>
    </p:spTree>
    <p:extLst>
      <p:ext uri="{BB962C8B-B14F-4D97-AF65-F5344CB8AC3E}">
        <p14:creationId xmlns:p14="http://schemas.microsoft.com/office/powerpoint/2010/main" val="1881360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J-PAL Section Divider | Option 1">
    <p:spTree>
      <p:nvGrpSpPr>
        <p:cNvPr id="1" name="Shape 42"/>
        <p:cNvGrpSpPr/>
        <p:nvPr/>
      </p:nvGrpSpPr>
      <p:grpSpPr>
        <a:xfrm>
          <a:off x="0" y="0"/>
          <a:ext cx="0" cy="0"/>
          <a:chOff x="0" y="0"/>
          <a:chExt cx="0" cy="0"/>
        </a:xfrm>
      </p:grpSpPr>
      <p:sp>
        <p:nvSpPr>
          <p:cNvPr id="43" name="Shape 43"/>
          <p:cNvSpPr/>
          <p:nvPr/>
        </p:nvSpPr>
        <p:spPr>
          <a:xfrm>
            <a:off x="0" y="0"/>
            <a:ext cx="12192000" cy="6864938"/>
          </a:xfrm>
          <a:prstGeom prst="rect">
            <a:avLst/>
          </a:prstGeom>
          <a:solidFill>
            <a:schemeClr val="lt1"/>
          </a:solidFill>
          <a:ln w="9525" cap="flat" cmpd="sng">
            <a:solidFill>
              <a:schemeClr val="lt1"/>
            </a:solidFill>
            <a:prstDash val="solid"/>
            <a:round/>
            <a:headEnd type="none" w="med" len="med"/>
            <a:tailEnd type="none" w="med" len="med"/>
          </a:ln>
        </p:spPr>
        <p:txBody>
          <a:bodyPr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44" name="Shape 44"/>
          <p:cNvSpPr txBox="1">
            <a:spLocks noGrp="1"/>
          </p:cNvSpPr>
          <p:nvPr>
            <p:ph type="ctrTitle"/>
          </p:nvPr>
        </p:nvSpPr>
        <p:spPr>
          <a:xfrm>
            <a:off x="862798" y="2810174"/>
            <a:ext cx="8607271" cy="1470024"/>
          </a:xfrm>
          <a:prstGeom prst="rect">
            <a:avLst/>
          </a:prstGeom>
          <a:noFill/>
          <a:ln>
            <a:noFill/>
          </a:ln>
        </p:spPr>
        <p:txBody>
          <a:bodyPr wrap="square" lIns="91425" tIns="91425" rIns="91425" bIns="91425" anchor="b" anchorCtr="0"/>
          <a:lstStyle>
            <a:lvl1pPr marL="0" marR="0" lvl="0" indent="0" algn="l" rtl="0">
              <a:spcBef>
                <a:spcPts val="0"/>
              </a:spcBef>
              <a:buClr>
                <a:schemeClr val="accent1"/>
              </a:buClr>
              <a:buFont typeface="Century Gothic"/>
              <a:buNone/>
              <a:defRPr sz="3200" b="0" i="0" u="none" strike="noStrike" cap="none">
                <a:solidFill>
                  <a:schemeClr val="accen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 name="Shape 45"/>
          <p:cNvSpPr txBox="1">
            <a:spLocks noGrp="1"/>
          </p:cNvSpPr>
          <p:nvPr>
            <p:ph type="subTitle" idx="1"/>
          </p:nvPr>
        </p:nvSpPr>
        <p:spPr>
          <a:xfrm>
            <a:off x="862798" y="4500566"/>
            <a:ext cx="8607271" cy="1646234"/>
          </a:xfrm>
          <a:prstGeom prst="rect">
            <a:avLst/>
          </a:prstGeom>
          <a:noFill/>
          <a:ln>
            <a:noFill/>
          </a:ln>
        </p:spPr>
        <p:txBody>
          <a:bodyPr wrap="square" lIns="91425" tIns="91425" rIns="91425" bIns="91425" anchor="t" anchorCtr="0"/>
          <a:lstStyle>
            <a:lvl1pPr marL="0" marR="0" lvl="0" indent="0" algn="l" rtl="0">
              <a:spcBef>
                <a:spcPts val="440"/>
              </a:spcBef>
              <a:spcAft>
                <a:spcPts val="300"/>
              </a:spcAft>
              <a:buClr>
                <a:schemeClr val="dk1"/>
              </a:buClr>
              <a:buFont typeface="Arial"/>
              <a:buNone/>
              <a:defRPr sz="2200" b="0" i="0" u="none" strike="noStrike" cap="none">
                <a:solidFill>
                  <a:schemeClr val="dk1"/>
                </a:solidFill>
                <a:latin typeface="Century Gothic"/>
                <a:ea typeface="Century Gothic"/>
                <a:cs typeface="Century Gothic"/>
                <a:sym typeface="Century Gothic"/>
              </a:defRPr>
            </a:lvl1pPr>
            <a:lvl2pPr marL="457200" marR="0" lvl="1" indent="0" algn="ctr" rtl="0">
              <a:spcBef>
                <a:spcPts val="360"/>
              </a:spcBef>
              <a:spcAft>
                <a:spcPts val="800"/>
              </a:spcAft>
              <a:buClr>
                <a:srgbClr val="888888"/>
              </a:buClr>
              <a:buFont typeface="Arial"/>
              <a:buNone/>
              <a:defRPr sz="1800" b="0" i="0" u="none" strike="noStrike" cap="none">
                <a:solidFill>
                  <a:srgbClr val="888888"/>
                </a:solidFill>
                <a:latin typeface="Century Gothic"/>
                <a:ea typeface="Century Gothic"/>
                <a:cs typeface="Century Gothic"/>
                <a:sym typeface="Century Gothic"/>
              </a:defRPr>
            </a:lvl2pPr>
            <a:lvl3pPr marL="914400" marR="0" lvl="2" indent="0" algn="ctr" rtl="0">
              <a:spcBef>
                <a:spcPts val="360"/>
              </a:spcBef>
              <a:spcAft>
                <a:spcPts val="800"/>
              </a:spcAft>
              <a:buClr>
                <a:srgbClr val="888888"/>
              </a:buClr>
              <a:buFont typeface="Arial"/>
              <a:buNone/>
              <a:defRPr sz="1800" b="0" i="0" u="none" strike="noStrike" cap="none">
                <a:solidFill>
                  <a:srgbClr val="888888"/>
                </a:solidFill>
                <a:latin typeface="Century Gothic"/>
                <a:ea typeface="Century Gothic"/>
                <a:cs typeface="Century Gothic"/>
                <a:sym typeface="Century Gothic"/>
              </a:defRPr>
            </a:lvl3pPr>
            <a:lvl4pPr marL="1371600" marR="0" lvl="3" indent="0" algn="ctr" rtl="0">
              <a:spcBef>
                <a:spcPts val="320"/>
              </a:spcBef>
              <a:spcAft>
                <a:spcPts val="800"/>
              </a:spcAft>
              <a:buClr>
                <a:srgbClr val="888888"/>
              </a:buClr>
              <a:buFont typeface="Arial"/>
              <a:buNone/>
              <a:defRPr sz="1600" b="0" i="0" u="none" strike="noStrike" cap="none">
                <a:solidFill>
                  <a:srgbClr val="888888"/>
                </a:solidFill>
                <a:latin typeface="Century Gothic"/>
                <a:ea typeface="Century Gothic"/>
                <a:cs typeface="Century Gothic"/>
                <a:sym typeface="Century Gothic"/>
              </a:defRPr>
            </a:lvl4pPr>
            <a:lvl5pPr marL="1828800" marR="0" lvl="4" indent="0" algn="ctr" rtl="0">
              <a:spcBef>
                <a:spcPts val="280"/>
              </a:spcBef>
              <a:spcAft>
                <a:spcPts val="800"/>
              </a:spcAft>
              <a:buClr>
                <a:srgbClr val="888888"/>
              </a:buClr>
              <a:buFont typeface="Arial"/>
              <a:buNone/>
              <a:defRPr sz="1400" b="0" i="0" u="none" strike="noStrike" cap="none">
                <a:solidFill>
                  <a:srgbClr val="888888"/>
                </a:solidFill>
                <a:latin typeface="Century Gothic"/>
                <a:ea typeface="Century Gothic"/>
                <a:cs typeface="Century Gothic"/>
                <a:sym typeface="Century Gothic"/>
              </a:defRPr>
            </a:lvl5pPr>
            <a:lvl6pPr marL="2286000" marR="0" lvl="5" indent="0" algn="ctr" rtl="0">
              <a:spcBef>
                <a:spcPts val="533"/>
              </a:spcBef>
              <a:buClr>
                <a:srgbClr val="888888"/>
              </a:buClr>
              <a:buFont typeface="Arial"/>
              <a:buNone/>
              <a:defRPr sz="2667" b="0" i="0" u="none" strike="noStrike" cap="none">
                <a:solidFill>
                  <a:srgbClr val="888888"/>
                </a:solidFill>
                <a:latin typeface="Century Gothic"/>
                <a:ea typeface="Century Gothic"/>
                <a:cs typeface="Century Gothic"/>
                <a:sym typeface="Century Gothic"/>
              </a:defRPr>
            </a:lvl6pPr>
            <a:lvl7pPr marL="2743200" marR="0" lvl="6" indent="0" algn="ctr" rtl="0">
              <a:spcBef>
                <a:spcPts val="533"/>
              </a:spcBef>
              <a:buClr>
                <a:srgbClr val="888888"/>
              </a:buClr>
              <a:buFont typeface="Arial"/>
              <a:buNone/>
              <a:defRPr sz="2667" b="0" i="0" u="none" strike="noStrike" cap="none">
                <a:solidFill>
                  <a:srgbClr val="888888"/>
                </a:solidFill>
                <a:latin typeface="Century Gothic"/>
                <a:ea typeface="Century Gothic"/>
                <a:cs typeface="Century Gothic"/>
                <a:sym typeface="Century Gothic"/>
              </a:defRPr>
            </a:lvl7pPr>
            <a:lvl8pPr marL="3200400" marR="0" lvl="7" indent="0" algn="ctr" rtl="0">
              <a:spcBef>
                <a:spcPts val="533"/>
              </a:spcBef>
              <a:buClr>
                <a:srgbClr val="888888"/>
              </a:buClr>
              <a:buFont typeface="Arial"/>
              <a:buNone/>
              <a:defRPr sz="2667" b="0" i="0" u="none" strike="noStrike" cap="none">
                <a:solidFill>
                  <a:srgbClr val="888888"/>
                </a:solidFill>
                <a:latin typeface="Century Gothic"/>
                <a:ea typeface="Century Gothic"/>
                <a:cs typeface="Century Gothic"/>
                <a:sym typeface="Century Gothic"/>
              </a:defRPr>
            </a:lvl8pPr>
            <a:lvl9pPr marL="3657600" marR="0" lvl="8" indent="0" algn="ctr" rtl="0">
              <a:spcBef>
                <a:spcPts val="533"/>
              </a:spcBef>
              <a:buClr>
                <a:srgbClr val="888888"/>
              </a:buClr>
              <a:buFont typeface="Arial"/>
              <a:buNone/>
              <a:defRPr sz="2667" b="0" i="0" u="none" strike="noStrike" cap="none">
                <a:solidFill>
                  <a:srgbClr val="888888"/>
                </a:solidFill>
                <a:latin typeface="Century Gothic"/>
                <a:ea typeface="Century Gothic"/>
                <a:cs typeface="Century Gothic"/>
                <a:sym typeface="Century Gothic"/>
              </a:defRPr>
            </a:lvl9pPr>
          </a:lstStyle>
          <a:p>
            <a:endParaRPr/>
          </a:p>
        </p:txBody>
      </p:sp>
      <p:pic>
        <p:nvPicPr>
          <p:cNvPr id="46" name="Shape 46"/>
          <p:cNvPicPr preferRelativeResize="0"/>
          <p:nvPr/>
        </p:nvPicPr>
        <p:blipFill rotWithShape="1">
          <a:blip r:embed="rId2">
            <a:alphaModFix/>
          </a:blip>
          <a:srcRect l="71549" t="1" r="1063" b="-443"/>
          <a:stretch/>
        </p:blipFill>
        <p:spPr>
          <a:xfrm>
            <a:off x="9758364" y="-14697"/>
            <a:ext cx="2433637" cy="6898640"/>
          </a:xfrm>
          <a:prstGeom prst="rect">
            <a:avLst/>
          </a:prstGeom>
          <a:noFill/>
          <a:ln>
            <a:noFill/>
          </a:ln>
        </p:spPr>
      </p:pic>
    </p:spTree>
    <p:extLst>
      <p:ext uri="{BB962C8B-B14F-4D97-AF65-F5344CB8AC3E}">
        <p14:creationId xmlns:p14="http://schemas.microsoft.com/office/powerpoint/2010/main" val="170021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J-PAL Section Divider | Option 2">
    <p:spTree>
      <p:nvGrpSpPr>
        <p:cNvPr id="1" name="Shape 47"/>
        <p:cNvGrpSpPr/>
        <p:nvPr/>
      </p:nvGrpSpPr>
      <p:grpSpPr>
        <a:xfrm>
          <a:off x="0" y="0"/>
          <a:ext cx="0" cy="0"/>
          <a:chOff x="0" y="0"/>
          <a:chExt cx="0" cy="0"/>
        </a:xfrm>
      </p:grpSpPr>
      <p:sp>
        <p:nvSpPr>
          <p:cNvPr id="48" name="Shape 48"/>
          <p:cNvSpPr/>
          <p:nvPr/>
        </p:nvSpPr>
        <p:spPr>
          <a:xfrm>
            <a:off x="0" y="0"/>
            <a:ext cx="12192000" cy="6864938"/>
          </a:xfrm>
          <a:prstGeom prst="rect">
            <a:avLst/>
          </a:prstGeom>
          <a:solidFill>
            <a:schemeClr val="lt1"/>
          </a:solidFill>
          <a:ln w="9525" cap="flat" cmpd="sng">
            <a:solidFill>
              <a:schemeClr val="lt1"/>
            </a:solidFill>
            <a:prstDash val="solid"/>
            <a:round/>
            <a:headEnd type="none" w="med" len="med"/>
            <a:tailEnd type="none" w="med" len="med"/>
          </a:ln>
        </p:spPr>
        <p:txBody>
          <a:bodyPr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49" name="Shape 49"/>
          <p:cNvSpPr txBox="1">
            <a:spLocks noGrp="1"/>
          </p:cNvSpPr>
          <p:nvPr>
            <p:ph type="body" idx="1"/>
          </p:nvPr>
        </p:nvSpPr>
        <p:spPr>
          <a:xfrm>
            <a:off x="609607" y="457203"/>
            <a:ext cx="8607271" cy="5953125"/>
          </a:xfrm>
          <a:prstGeom prst="rect">
            <a:avLst/>
          </a:prstGeom>
          <a:noFill/>
          <a:ln>
            <a:noFill/>
          </a:ln>
        </p:spPr>
        <p:txBody>
          <a:bodyPr wrap="square" lIns="91425" tIns="91425" rIns="91425" bIns="91425" anchor="ctr" anchorCtr="0"/>
          <a:lstStyle>
            <a:lvl1pPr marL="571500" marR="0" lvl="0" indent="-368300" algn="l" rtl="0">
              <a:lnSpc>
                <a:spcPct val="100000"/>
              </a:lnSpc>
              <a:spcBef>
                <a:spcPts val="640"/>
              </a:spcBef>
              <a:spcAft>
                <a:spcPts val="1500"/>
              </a:spcAft>
              <a:buClr>
                <a:srgbClr val="262626"/>
              </a:buClr>
              <a:buSzPct val="100000"/>
              <a:buFont typeface="Century Gothic"/>
              <a:buAutoNum type="romanUcPeriod"/>
              <a:defRPr sz="3200" b="0" i="0" u="none" strike="noStrike" cap="none">
                <a:solidFill>
                  <a:srgbClr val="262626"/>
                </a:solidFill>
                <a:latin typeface="Century Gothic"/>
                <a:ea typeface="Century Gothic"/>
                <a:cs typeface="Century Gothic"/>
                <a:sym typeface="Century Gothic"/>
              </a:defRPr>
            </a:lvl1pPr>
            <a:lvl2pPr marL="457200" marR="0" lvl="1" indent="0" algn="l" rtl="0">
              <a:spcBef>
                <a:spcPts val="360"/>
              </a:spcBef>
              <a:spcAft>
                <a:spcPts val="800"/>
              </a:spcAft>
              <a:buClr>
                <a:schemeClr val="dk1"/>
              </a:buClr>
              <a:buFont typeface="Arial"/>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360"/>
              </a:spcBef>
              <a:spcAft>
                <a:spcPts val="800"/>
              </a:spcAft>
              <a:buClr>
                <a:schemeClr val="dk1"/>
              </a:buClr>
              <a:buFont typeface="Arial"/>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320"/>
              </a:spcBef>
              <a:spcAft>
                <a:spcPts val="800"/>
              </a:spcAft>
              <a:buClr>
                <a:schemeClr val="dk1"/>
              </a:buClr>
              <a:buFont typeface="Arial"/>
              <a:buNone/>
              <a:defRPr sz="1600" b="0" i="0" u="none" strike="noStrike" cap="none">
                <a:solidFill>
                  <a:schemeClr val="dk1"/>
                </a:solidFill>
                <a:latin typeface="Century Gothic"/>
                <a:ea typeface="Century Gothic"/>
                <a:cs typeface="Century Gothic"/>
                <a:sym typeface="Century Gothic"/>
              </a:defRPr>
            </a:lvl4pPr>
            <a:lvl5pPr marL="1828800" marR="0" lvl="4" indent="0" algn="l" rtl="0">
              <a:spcBef>
                <a:spcPts val="280"/>
              </a:spcBef>
              <a:spcAft>
                <a:spcPts val="800"/>
              </a:spcAft>
              <a:buClr>
                <a:schemeClr val="dk1"/>
              </a:buClr>
              <a:buFont typeface="Arial"/>
              <a:buNone/>
              <a:defRPr sz="1400" b="0" i="0" u="none" strike="noStrike" cap="none">
                <a:solidFill>
                  <a:schemeClr val="dk1"/>
                </a:solidFill>
                <a:latin typeface="Century Gothic"/>
                <a:ea typeface="Century Gothic"/>
                <a:cs typeface="Century Gothic"/>
                <a:sym typeface="Century Gothic"/>
              </a:defRPr>
            </a:lvl5pPr>
            <a:lvl6pPr marL="3352716" marR="0" lvl="5" indent="-14806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6pPr>
            <a:lvl7pPr marL="3962301" marR="0" lvl="6" indent="-148046"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7pPr>
            <a:lvl8pPr marL="4571886" marR="0" lvl="7" indent="-14803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8pPr>
            <a:lvl9pPr marL="5181470" marR="0" lvl="8" indent="-148015"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9pPr>
          </a:lstStyle>
          <a:p>
            <a:endParaRPr/>
          </a:p>
        </p:txBody>
      </p:sp>
      <p:pic>
        <p:nvPicPr>
          <p:cNvPr id="50" name="Shape 50"/>
          <p:cNvPicPr preferRelativeResize="0"/>
          <p:nvPr/>
        </p:nvPicPr>
        <p:blipFill rotWithShape="1">
          <a:blip r:embed="rId2">
            <a:alphaModFix/>
          </a:blip>
          <a:srcRect l="71549" t="1" r="1063" b="-443"/>
          <a:stretch/>
        </p:blipFill>
        <p:spPr>
          <a:xfrm>
            <a:off x="9758364" y="-14697"/>
            <a:ext cx="2433637" cy="6898640"/>
          </a:xfrm>
          <a:prstGeom prst="rect">
            <a:avLst/>
          </a:prstGeom>
          <a:noFill/>
          <a:ln>
            <a:noFill/>
          </a:ln>
        </p:spPr>
      </p:pic>
    </p:spTree>
    <p:extLst>
      <p:ext uri="{BB962C8B-B14F-4D97-AF65-F5344CB8AC3E}">
        <p14:creationId xmlns:p14="http://schemas.microsoft.com/office/powerpoint/2010/main" val="1132709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J-PAL Content Slide w/ citation &amp; subtitle">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609606" y="195081"/>
            <a:ext cx="10972799" cy="1158239"/>
          </a:xfrm>
          <a:prstGeom prst="rect">
            <a:avLst/>
          </a:prstGeom>
          <a:noFill/>
          <a:ln>
            <a:noFill/>
          </a:ln>
        </p:spPr>
        <p:txBody>
          <a:bodyPr wrap="square" lIns="91425" tIns="91425" rIns="91425" bIns="91425" anchor="ctr" anchorCtr="0"/>
          <a:lstStyle>
            <a:lvl1pPr marL="0" marR="0" lvl="0" indent="0" algn="l" rtl="0">
              <a:spcBef>
                <a:spcPts val="0"/>
              </a:spcBef>
              <a:buClr>
                <a:schemeClr val="accent1"/>
              </a:buClr>
              <a:buFont typeface="Century Gothic"/>
              <a:buNone/>
              <a:defRPr sz="3200" b="0" i="0" u="none" strike="noStrike" cap="none">
                <a:solidFill>
                  <a:schemeClr val="accen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9" name="Shape 59"/>
          <p:cNvSpPr txBox="1">
            <a:spLocks noGrp="1"/>
          </p:cNvSpPr>
          <p:nvPr>
            <p:ph type="body" idx="1"/>
          </p:nvPr>
        </p:nvSpPr>
        <p:spPr>
          <a:xfrm>
            <a:off x="609607" y="2103126"/>
            <a:ext cx="10972799" cy="3499027"/>
          </a:xfrm>
          <a:prstGeom prst="rect">
            <a:avLst/>
          </a:prstGeom>
          <a:noFill/>
          <a:ln>
            <a:noFill/>
          </a:ln>
        </p:spPr>
        <p:txBody>
          <a:bodyPr wrap="square" lIns="91425" tIns="91425" rIns="91425" bIns="91425" anchor="t" anchorCtr="0"/>
          <a:lstStyle>
            <a:lvl1pPr marL="457189" marR="0" lvl="0" indent="-317489" algn="l" rtl="0">
              <a:spcBef>
                <a:spcPts val="440"/>
              </a:spcBef>
              <a:spcAft>
                <a:spcPts val="300"/>
              </a:spcAft>
              <a:buClr>
                <a:schemeClr val="dk1"/>
              </a:buClr>
              <a:buSzPct val="100000"/>
              <a:buFont typeface="Arial"/>
              <a:buChar char="•"/>
              <a:defRPr sz="2200" b="0" i="0" u="none" strike="noStrike" cap="none">
                <a:solidFill>
                  <a:schemeClr val="dk1"/>
                </a:solidFill>
                <a:latin typeface="Century Gothic"/>
                <a:ea typeface="Century Gothic"/>
                <a:cs typeface="Century Gothic"/>
                <a:sym typeface="Century Gothic"/>
              </a:defRPr>
            </a:lvl1pPr>
            <a:lvl2pPr marL="990575" marR="0" lvl="1" indent="-266675" algn="l" rtl="0">
              <a:spcBef>
                <a:spcPts val="400"/>
              </a:spcBef>
              <a:spcAft>
                <a:spcPts val="300"/>
              </a:spcAft>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2pPr>
            <a:lvl3pPr marL="1523962" marR="0" lvl="2" indent="-203162" algn="l" rtl="0">
              <a:spcBef>
                <a:spcPts val="360"/>
              </a:spcBef>
              <a:spcAft>
                <a:spcPts val="3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2133547" marR="0" lvl="3" indent="-215847" algn="l" rtl="0">
              <a:spcBef>
                <a:spcPts val="320"/>
              </a:spcBef>
              <a:spcAft>
                <a:spcPts val="300"/>
              </a:spcAft>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743131" marR="0" lvl="4" indent="-215831" algn="l" rtl="0">
              <a:spcBef>
                <a:spcPts val="320"/>
              </a:spcBef>
              <a:spcAft>
                <a:spcPts val="300"/>
              </a:spcAft>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5pPr>
            <a:lvl6pPr marL="3352716" marR="0" lvl="5" indent="-14806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6pPr>
            <a:lvl7pPr marL="3962301" marR="0" lvl="6" indent="-148046"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7pPr>
            <a:lvl8pPr marL="4571886" marR="0" lvl="7" indent="-14803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8pPr>
            <a:lvl9pPr marL="5181470" marR="0" lvl="8" indent="-148015"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9pPr>
          </a:lstStyle>
          <a:p>
            <a:endParaRPr/>
          </a:p>
        </p:txBody>
      </p:sp>
      <p:sp>
        <p:nvSpPr>
          <p:cNvPr id="60" name="Shape 60"/>
          <p:cNvSpPr txBox="1">
            <a:spLocks noGrp="1"/>
          </p:cNvSpPr>
          <p:nvPr>
            <p:ph type="body" idx="2"/>
          </p:nvPr>
        </p:nvSpPr>
        <p:spPr>
          <a:xfrm>
            <a:off x="609607" y="1471617"/>
            <a:ext cx="10972799" cy="631825"/>
          </a:xfrm>
          <a:prstGeom prst="rect">
            <a:avLst/>
          </a:prstGeom>
          <a:noFill/>
          <a:ln>
            <a:noFill/>
          </a:ln>
        </p:spPr>
        <p:txBody>
          <a:bodyPr wrap="square" lIns="91425" tIns="91425" rIns="91425" bIns="91425" anchor="t" anchorCtr="0"/>
          <a:lstStyle>
            <a:lvl1pPr marL="0" marR="0" lvl="0" indent="0" algn="l" rtl="0">
              <a:spcBef>
                <a:spcPts val="320"/>
              </a:spcBef>
              <a:spcAft>
                <a:spcPts val="800"/>
              </a:spcAft>
              <a:buClr>
                <a:schemeClr val="accent6"/>
              </a:buClr>
              <a:buFont typeface="Arial"/>
              <a:buNone/>
              <a:defRPr sz="1600" b="0" i="0" u="none" strike="noStrike" cap="none">
                <a:solidFill>
                  <a:schemeClr val="accent6"/>
                </a:solidFill>
                <a:latin typeface="Century Gothic"/>
                <a:ea typeface="Century Gothic"/>
                <a:cs typeface="Century Gothic"/>
                <a:sym typeface="Century Gothic"/>
              </a:defRPr>
            </a:lvl1pPr>
            <a:lvl2pPr marL="457200" marR="0" lvl="1" indent="0" algn="l" rtl="0">
              <a:spcBef>
                <a:spcPts val="360"/>
              </a:spcBef>
              <a:spcAft>
                <a:spcPts val="800"/>
              </a:spcAft>
              <a:buClr>
                <a:schemeClr val="dk1"/>
              </a:buClr>
              <a:buFont typeface="Arial"/>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360"/>
              </a:spcBef>
              <a:spcAft>
                <a:spcPts val="800"/>
              </a:spcAft>
              <a:buClr>
                <a:schemeClr val="dk1"/>
              </a:buClr>
              <a:buFont typeface="Arial"/>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320"/>
              </a:spcBef>
              <a:spcAft>
                <a:spcPts val="800"/>
              </a:spcAft>
              <a:buClr>
                <a:schemeClr val="dk1"/>
              </a:buClr>
              <a:buFont typeface="Arial"/>
              <a:buNone/>
              <a:defRPr sz="1600" b="0" i="0" u="none" strike="noStrike" cap="none">
                <a:solidFill>
                  <a:schemeClr val="dk1"/>
                </a:solidFill>
                <a:latin typeface="Century Gothic"/>
                <a:ea typeface="Century Gothic"/>
                <a:cs typeface="Century Gothic"/>
                <a:sym typeface="Century Gothic"/>
              </a:defRPr>
            </a:lvl4pPr>
            <a:lvl5pPr marL="1828800" marR="0" lvl="4" indent="0" algn="l" rtl="0">
              <a:spcBef>
                <a:spcPts val="280"/>
              </a:spcBef>
              <a:spcAft>
                <a:spcPts val="800"/>
              </a:spcAft>
              <a:buClr>
                <a:schemeClr val="dk1"/>
              </a:buClr>
              <a:buFont typeface="Arial"/>
              <a:buNone/>
              <a:defRPr sz="1400" b="0" i="0" u="none" strike="noStrike" cap="none">
                <a:solidFill>
                  <a:schemeClr val="dk1"/>
                </a:solidFill>
                <a:latin typeface="Century Gothic"/>
                <a:ea typeface="Century Gothic"/>
                <a:cs typeface="Century Gothic"/>
                <a:sym typeface="Century Gothic"/>
              </a:defRPr>
            </a:lvl5pPr>
            <a:lvl6pPr marL="3352716" marR="0" lvl="5" indent="-14806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6pPr>
            <a:lvl7pPr marL="3962301" marR="0" lvl="6" indent="-148046"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7pPr>
            <a:lvl8pPr marL="4571886" marR="0" lvl="7" indent="-14803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8pPr>
            <a:lvl9pPr marL="5181470" marR="0" lvl="8" indent="-148015"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9pPr>
          </a:lstStyle>
          <a:p>
            <a:endParaRPr/>
          </a:p>
        </p:txBody>
      </p:sp>
      <p:sp>
        <p:nvSpPr>
          <p:cNvPr id="61" name="Shape 61"/>
          <p:cNvSpPr txBox="1">
            <a:spLocks noGrp="1"/>
          </p:cNvSpPr>
          <p:nvPr>
            <p:ph type="ftr" idx="11"/>
          </p:nvPr>
        </p:nvSpPr>
        <p:spPr>
          <a:xfrm>
            <a:off x="609599" y="6446579"/>
            <a:ext cx="9663112" cy="222323"/>
          </a:xfrm>
          <a:prstGeom prst="rect">
            <a:avLst/>
          </a:prstGeom>
          <a:noFill/>
          <a:ln>
            <a:noFill/>
          </a:ln>
        </p:spPr>
        <p:txBody>
          <a:bodyPr wrap="square" lIns="91425" tIns="91425" rIns="91425" bIns="91425" anchor="t" anchorCtr="0"/>
          <a:lstStyle>
            <a:lvl1pPr marL="0" marR="0" lvl="0" indent="0" algn="l" rtl="0">
              <a:spcBef>
                <a:spcPts val="0"/>
              </a:spcBef>
              <a:buNone/>
              <a:defRPr sz="1100" b="0" i="0" u="none" strike="noStrike" cap="small">
                <a:solidFill>
                  <a:srgbClr val="7F7F7F"/>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small" spc="0" normalizeH="0" baseline="0" noProof="0">
              <a:ln>
                <a:noFill/>
              </a:ln>
              <a:solidFill>
                <a:srgbClr val="7F7F7F"/>
              </a:solidFill>
              <a:effectLst/>
              <a:uLnTx/>
              <a:uFillTx/>
              <a:latin typeface="Century Gothic"/>
              <a:sym typeface="Century Gothic"/>
            </a:endParaRPr>
          </a:p>
        </p:txBody>
      </p:sp>
      <p:sp>
        <p:nvSpPr>
          <p:cNvPr id="62" name="Shape 62"/>
          <p:cNvSpPr txBox="1">
            <a:spLocks noGrp="1"/>
          </p:cNvSpPr>
          <p:nvPr>
            <p:ph type="sldNum" idx="12"/>
          </p:nvPr>
        </p:nvSpPr>
        <p:spPr>
          <a:xfrm>
            <a:off x="10446060" y="6446579"/>
            <a:ext cx="1136341" cy="222323"/>
          </a:xfrm>
          <a:prstGeom prst="rect">
            <a:avLst/>
          </a:prstGeom>
          <a:noFill/>
          <a:ln>
            <a:noFill/>
          </a:ln>
        </p:spPr>
        <p:txBody>
          <a:bodyPr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sp>
        <p:nvSpPr>
          <p:cNvPr id="63" name="Shape 63"/>
          <p:cNvSpPr txBox="1">
            <a:spLocks noGrp="1"/>
          </p:cNvSpPr>
          <p:nvPr>
            <p:ph type="body" idx="3"/>
          </p:nvPr>
        </p:nvSpPr>
        <p:spPr>
          <a:xfrm>
            <a:off x="609607" y="5602158"/>
            <a:ext cx="10972799" cy="590691"/>
          </a:xfrm>
          <a:prstGeom prst="rect">
            <a:avLst/>
          </a:prstGeom>
          <a:noFill/>
          <a:ln>
            <a:noFill/>
          </a:ln>
        </p:spPr>
        <p:txBody>
          <a:bodyPr wrap="square" lIns="91425" tIns="91425" rIns="91425" bIns="91425" anchor="b" anchorCtr="0"/>
          <a:lstStyle>
            <a:lvl1pPr marL="0" marR="0" lvl="0" indent="0" algn="l" rtl="0">
              <a:spcBef>
                <a:spcPts val="280"/>
              </a:spcBef>
              <a:spcAft>
                <a:spcPts val="800"/>
              </a:spcAft>
              <a:buClr>
                <a:schemeClr val="dk2"/>
              </a:buClr>
              <a:buFont typeface="Arial"/>
              <a:buNone/>
              <a:defRPr sz="1400" b="0" i="0" u="none" strike="noStrike" cap="none">
                <a:solidFill>
                  <a:schemeClr val="dk2"/>
                </a:solidFill>
                <a:latin typeface="Century Gothic"/>
                <a:ea typeface="Century Gothic"/>
                <a:cs typeface="Century Gothic"/>
                <a:sym typeface="Century Gothic"/>
              </a:defRPr>
            </a:lvl1pPr>
            <a:lvl2pPr marL="457200" marR="0" lvl="1" indent="0" algn="l" rtl="0">
              <a:spcBef>
                <a:spcPts val="280"/>
              </a:spcBef>
              <a:spcAft>
                <a:spcPts val="800"/>
              </a:spcAft>
              <a:buClr>
                <a:schemeClr val="dk1"/>
              </a:buClr>
              <a:buFont typeface="Arial"/>
              <a:buNone/>
              <a:defRPr sz="1400" b="0" i="0" u="none" strike="noStrike" cap="none">
                <a:solidFill>
                  <a:schemeClr val="dk1"/>
                </a:solidFill>
                <a:latin typeface="Century Gothic"/>
                <a:ea typeface="Century Gothic"/>
                <a:cs typeface="Century Gothic"/>
                <a:sym typeface="Century Gothic"/>
              </a:defRPr>
            </a:lvl2pPr>
            <a:lvl3pPr marL="914400" marR="0" lvl="2" indent="0" algn="l" rtl="0">
              <a:spcBef>
                <a:spcPts val="280"/>
              </a:spcBef>
              <a:spcAft>
                <a:spcPts val="800"/>
              </a:spcAft>
              <a:buClr>
                <a:schemeClr val="dk1"/>
              </a:buClr>
              <a:buFont typeface="Arial"/>
              <a:buNone/>
              <a:defRPr sz="1400" b="0" i="0" u="none" strike="noStrike" cap="none">
                <a:solidFill>
                  <a:schemeClr val="dk1"/>
                </a:solidFill>
                <a:latin typeface="Century Gothic"/>
                <a:ea typeface="Century Gothic"/>
                <a:cs typeface="Century Gothic"/>
                <a:sym typeface="Century Gothic"/>
              </a:defRPr>
            </a:lvl3pPr>
            <a:lvl4pPr marL="1371600" marR="0" lvl="3" indent="0" algn="l" rtl="0">
              <a:spcBef>
                <a:spcPts val="280"/>
              </a:spcBef>
              <a:spcAft>
                <a:spcPts val="800"/>
              </a:spcAft>
              <a:buClr>
                <a:schemeClr val="dk1"/>
              </a:buClr>
              <a:buFont typeface="Arial"/>
              <a:buNone/>
              <a:defRPr sz="1400" b="0" i="0" u="none" strike="noStrike" cap="none">
                <a:solidFill>
                  <a:schemeClr val="dk1"/>
                </a:solidFill>
                <a:latin typeface="Century Gothic"/>
                <a:ea typeface="Century Gothic"/>
                <a:cs typeface="Century Gothic"/>
                <a:sym typeface="Century Gothic"/>
              </a:defRPr>
            </a:lvl4pPr>
            <a:lvl5pPr marL="1828800" marR="0" lvl="4" indent="0" algn="l" rtl="0">
              <a:spcBef>
                <a:spcPts val="280"/>
              </a:spcBef>
              <a:spcAft>
                <a:spcPts val="800"/>
              </a:spcAft>
              <a:buClr>
                <a:schemeClr val="dk1"/>
              </a:buClr>
              <a:buFont typeface="Arial"/>
              <a:buNone/>
              <a:defRPr sz="1400" b="0" i="0" u="none" strike="noStrike" cap="none">
                <a:solidFill>
                  <a:schemeClr val="dk1"/>
                </a:solidFill>
                <a:latin typeface="Century Gothic"/>
                <a:ea typeface="Century Gothic"/>
                <a:cs typeface="Century Gothic"/>
                <a:sym typeface="Century Gothic"/>
              </a:defRPr>
            </a:lvl5pPr>
            <a:lvl6pPr marL="3352716" marR="0" lvl="5" indent="-14806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6pPr>
            <a:lvl7pPr marL="3962301" marR="0" lvl="6" indent="-148046"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7pPr>
            <a:lvl8pPr marL="4571886" marR="0" lvl="7" indent="-14803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8pPr>
            <a:lvl9pPr marL="5181470" marR="0" lvl="8" indent="-148015"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1385496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J-PAL Two Content Slide w/ citation">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609607" y="195071"/>
            <a:ext cx="10972799" cy="1158240"/>
          </a:xfrm>
          <a:prstGeom prst="rect">
            <a:avLst/>
          </a:prstGeom>
          <a:noFill/>
          <a:ln>
            <a:noFill/>
          </a:ln>
        </p:spPr>
        <p:txBody>
          <a:bodyPr wrap="square" lIns="91425" tIns="91425" rIns="91425" bIns="91425" anchor="ctr" anchorCtr="0"/>
          <a:lstStyle>
            <a:lvl1pPr marL="0" marR="0" lvl="0" indent="0" algn="l" rtl="0">
              <a:spcBef>
                <a:spcPts val="0"/>
              </a:spcBef>
              <a:buClr>
                <a:schemeClr val="accent1"/>
              </a:buClr>
              <a:buFont typeface="Century Gothic"/>
              <a:buNone/>
              <a:defRPr sz="3200" b="0" i="0" u="none" strike="noStrike" cap="none">
                <a:solidFill>
                  <a:schemeClr val="accen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2" name="Shape 72"/>
          <p:cNvSpPr txBox="1">
            <a:spLocks noGrp="1"/>
          </p:cNvSpPr>
          <p:nvPr>
            <p:ph type="body" idx="1"/>
          </p:nvPr>
        </p:nvSpPr>
        <p:spPr>
          <a:xfrm>
            <a:off x="609607" y="1472186"/>
            <a:ext cx="5384799" cy="4129963"/>
          </a:xfrm>
          <a:prstGeom prst="rect">
            <a:avLst/>
          </a:prstGeom>
          <a:noFill/>
          <a:ln>
            <a:noFill/>
          </a:ln>
        </p:spPr>
        <p:txBody>
          <a:bodyPr wrap="square" lIns="91425" tIns="91425" rIns="91425" bIns="91425" anchor="t" anchorCtr="0"/>
          <a:lstStyle>
            <a:lvl1pPr marL="457189" marR="0" lvl="0" indent="-317489" algn="l" rtl="0">
              <a:spcBef>
                <a:spcPts val="440"/>
              </a:spcBef>
              <a:spcAft>
                <a:spcPts val="800"/>
              </a:spcAft>
              <a:buClr>
                <a:schemeClr val="dk1"/>
              </a:buClr>
              <a:buSzPct val="100000"/>
              <a:buFont typeface="Arial"/>
              <a:buChar char="•"/>
              <a:defRPr sz="2200" b="0" i="0" u="none" strike="noStrike" cap="none">
                <a:solidFill>
                  <a:schemeClr val="dk1"/>
                </a:solidFill>
                <a:latin typeface="Century Gothic"/>
                <a:ea typeface="Century Gothic"/>
                <a:cs typeface="Century Gothic"/>
                <a:sym typeface="Century Gothic"/>
              </a:defRPr>
            </a:lvl1pPr>
            <a:lvl2pPr marL="990575" marR="0" lvl="1" indent="-279375"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1523962" marR="0" lvl="2" indent="-215862" algn="l" rtl="0">
              <a:spcBef>
                <a:spcPts val="320"/>
              </a:spcBef>
              <a:spcAft>
                <a:spcPts val="800"/>
              </a:spcAft>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3pPr>
            <a:lvl4pPr marL="2133547" marR="0" lvl="3" indent="-228547"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4pPr>
            <a:lvl5pPr marL="2743131" marR="0" lvl="4" indent="-228531"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5pPr>
            <a:lvl6pPr marL="3352716" marR="0" lvl="5" indent="-203115"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6pPr>
            <a:lvl7pPr marL="3962301" marR="0" lvl="6" indent="-203101"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7pPr>
            <a:lvl8pPr marL="4571886" marR="0" lvl="7" indent="-203086"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8pPr>
            <a:lvl9pPr marL="5181470" marR="0" lvl="8" indent="-20307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3" name="Shape 73"/>
          <p:cNvSpPr txBox="1">
            <a:spLocks noGrp="1"/>
          </p:cNvSpPr>
          <p:nvPr>
            <p:ph type="body" idx="2"/>
          </p:nvPr>
        </p:nvSpPr>
        <p:spPr>
          <a:xfrm>
            <a:off x="6197607" y="1472186"/>
            <a:ext cx="5384799" cy="4129963"/>
          </a:xfrm>
          <a:prstGeom prst="rect">
            <a:avLst/>
          </a:prstGeom>
          <a:noFill/>
          <a:ln>
            <a:noFill/>
          </a:ln>
        </p:spPr>
        <p:txBody>
          <a:bodyPr wrap="square" lIns="91425" tIns="91425" rIns="91425" bIns="91425" anchor="t" anchorCtr="0"/>
          <a:lstStyle>
            <a:lvl1pPr marL="457189" marR="0" lvl="0" indent="-317489" algn="l" rtl="0">
              <a:spcBef>
                <a:spcPts val="440"/>
              </a:spcBef>
              <a:spcAft>
                <a:spcPts val="800"/>
              </a:spcAft>
              <a:buClr>
                <a:schemeClr val="dk1"/>
              </a:buClr>
              <a:buSzPct val="100000"/>
              <a:buFont typeface="Arial"/>
              <a:buChar char="•"/>
              <a:defRPr sz="2200" b="0" i="0" u="none" strike="noStrike" cap="none">
                <a:solidFill>
                  <a:schemeClr val="dk1"/>
                </a:solidFill>
                <a:latin typeface="Century Gothic"/>
                <a:ea typeface="Century Gothic"/>
                <a:cs typeface="Century Gothic"/>
                <a:sym typeface="Century Gothic"/>
              </a:defRPr>
            </a:lvl1pPr>
            <a:lvl2pPr marL="990575" marR="0" lvl="1" indent="-279375"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1523962" marR="0" lvl="2" indent="-215862" algn="l" rtl="0">
              <a:spcBef>
                <a:spcPts val="320"/>
              </a:spcBef>
              <a:spcAft>
                <a:spcPts val="800"/>
              </a:spcAft>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3pPr>
            <a:lvl4pPr marL="2133547" marR="0" lvl="3" indent="-228547"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4pPr>
            <a:lvl5pPr marL="2743131" marR="0" lvl="4" indent="-228531"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5pPr>
            <a:lvl6pPr marL="3352716" marR="0" lvl="5" indent="-203115"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6pPr>
            <a:lvl7pPr marL="3962301" marR="0" lvl="6" indent="-203101"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7pPr>
            <a:lvl8pPr marL="4571886" marR="0" lvl="7" indent="-203086"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8pPr>
            <a:lvl9pPr marL="5181470" marR="0" lvl="8" indent="-20307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4" name="Shape 74"/>
          <p:cNvSpPr txBox="1">
            <a:spLocks noGrp="1"/>
          </p:cNvSpPr>
          <p:nvPr>
            <p:ph type="body" idx="3"/>
          </p:nvPr>
        </p:nvSpPr>
        <p:spPr>
          <a:xfrm>
            <a:off x="609607" y="5602158"/>
            <a:ext cx="10972799" cy="590691"/>
          </a:xfrm>
          <a:prstGeom prst="rect">
            <a:avLst/>
          </a:prstGeom>
          <a:noFill/>
          <a:ln>
            <a:noFill/>
          </a:ln>
        </p:spPr>
        <p:txBody>
          <a:bodyPr wrap="square" lIns="91425" tIns="91425" rIns="91425" bIns="91425" anchor="b" anchorCtr="0"/>
          <a:lstStyle>
            <a:lvl1pPr marL="0" marR="0" lvl="0" indent="0" algn="l" rtl="0">
              <a:spcBef>
                <a:spcPts val="280"/>
              </a:spcBef>
              <a:spcAft>
                <a:spcPts val="800"/>
              </a:spcAft>
              <a:buClr>
                <a:schemeClr val="dk2"/>
              </a:buClr>
              <a:buFont typeface="Arial"/>
              <a:buNone/>
              <a:defRPr sz="1400" b="0" i="0" u="none" strike="noStrike" cap="none">
                <a:solidFill>
                  <a:schemeClr val="dk2"/>
                </a:solidFill>
                <a:latin typeface="Century Gothic"/>
                <a:ea typeface="Century Gothic"/>
                <a:cs typeface="Century Gothic"/>
                <a:sym typeface="Century Gothic"/>
              </a:defRPr>
            </a:lvl1pPr>
            <a:lvl2pPr marL="457200" marR="0" lvl="1" indent="0" algn="l" rtl="0">
              <a:spcBef>
                <a:spcPts val="280"/>
              </a:spcBef>
              <a:spcAft>
                <a:spcPts val="800"/>
              </a:spcAft>
              <a:buClr>
                <a:schemeClr val="dk1"/>
              </a:buClr>
              <a:buFont typeface="Arial"/>
              <a:buNone/>
              <a:defRPr sz="1400" b="0" i="0" u="none" strike="noStrike" cap="none">
                <a:solidFill>
                  <a:schemeClr val="dk1"/>
                </a:solidFill>
                <a:latin typeface="Century Gothic"/>
                <a:ea typeface="Century Gothic"/>
                <a:cs typeface="Century Gothic"/>
                <a:sym typeface="Century Gothic"/>
              </a:defRPr>
            </a:lvl2pPr>
            <a:lvl3pPr marL="914400" marR="0" lvl="2" indent="0" algn="l" rtl="0">
              <a:spcBef>
                <a:spcPts val="280"/>
              </a:spcBef>
              <a:spcAft>
                <a:spcPts val="800"/>
              </a:spcAft>
              <a:buClr>
                <a:schemeClr val="dk1"/>
              </a:buClr>
              <a:buFont typeface="Arial"/>
              <a:buNone/>
              <a:defRPr sz="1400" b="0" i="0" u="none" strike="noStrike" cap="none">
                <a:solidFill>
                  <a:schemeClr val="dk1"/>
                </a:solidFill>
                <a:latin typeface="Century Gothic"/>
                <a:ea typeface="Century Gothic"/>
                <a:cs typeface="Century Gothic"/>
                <a:sym typeface="Century Gothic"/>
              </a:defRPr>
            </a:lvl3pPr>
            <a:lvl4pPr marL="1371600" marR="0" lvl="3" indent="0" algn="l" rtl="0">
              <a:spcBef>
                <a:spcPts val="280"/>
              </a:spcBef>
              <a:spcAft>
                <a:spcPts val="800"/>
              </a:spcAft>
              <a:buClr>
                <a:schemeClr val="dk1"/>
              </a:buClr>
              <a:buFont typeface="Arial"/>
              <a:buNone/>
              <a:defRPr sz="1400" b="0" i="0" u="none" strike="noStrike" cap="none">
                <a:solidFill>
                  <a:schemeClr val="dk1"/>
                </a:solidFill>
                <a:latin typeface="Century Gothic"/>
                <a:ea typeface="Century Gothic"/>
                <a:cs typeface="Century Gothic"/>
                <a:sym typeface="Century Gothic"/>
              </a:defRPr>
            </a:lvl4pPr>
            <a:lvl5pPr marL="1828800" marR="0" lvl="4" indent="0" algn="l" rtl="0">
              <a:spcBef>
                <a:spcPts val="280"/>
              </a:spcBef>
              <a:spcAft>
                <a:spcPts val="800"/>
              </a:spcAft>
              <a:buClr>
                <a:schemeClr val="dk1"/>
              </a:buClr>
              <a:buFont typeface="Arial"/>
              <a:buNone/>
              <a:defRPr sz="1400" b="0" i="0" u="none" strike="noStrike" cap="none">
                <a:solidFill>
                  <a:schemeClr val="dk1"/>
                </a:solidFill>
                <a:latin typeface="Century Gothic"/>
                <a:ea typeface="Century Gothic"/>
                <a:cs typeface="Century Gothic"/>
                <a:sym typeface="Century Gothic"/>
              </a:defRPr>
            </a:lvl5pPr>
            <a:lvl6pPr marL="3352716" marR="0" lvl="5" indent="-14806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6pPr>
            <a:lvl7pPr marL="3962301" marR="0" lvl="6" indent="-148046"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7pPr>
            <a:lvl8pPr marL="4571886" marR="0" lvl="7" indent="-14803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8pPr>
            <a:lvl9pPr marL="5181470" marR="0" lvl="8" indent="-148015"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9pPr>
          </a:lstStyle>
          <a:p>
            <a:endParaRPr/>
          </a:p>
        </p:txBody>
      </p:sp>
      <p:sp>
        <p:nvSpPr>
          <p:cNvPr id="75" name="Shape 75"/>
          <p:cNvSpPr txBox="1">
            <a:spLocks noGrp="1"/>
          </p:cNvSpPr>
          <p:nvPr>
            <p:ph type="ftr" idx="11"/>
          </p:nvPr>
        </p:nvSpPr>
        <p:spPr>
          <a:xfrm>
            <a:off x="609599" y="6446579"/>
            <a:ext cx="9663112" cy="222323"/>
          </a:xfrm>
          <a:prstGeom prst="rect">
            <a:avLst/>
          </a:prstGeom>
          <a:noFill/>
          <a:ln>
            <a:noFill/>
          </a:ln>
        </p:spPr>
        <p:txBody>
          <a:bodyPr wrap="square" lIns="91425" tIns="91425" rIns="91425" bIns="91425" anchor="t" anchorCtr="0"/>
          <a:lstStyle>
            <a:lvl1pPr marL="0" marR="0" lvl="0" indent="0" algn="l" rtl="0">
              <a:spcBef>
                <a:spcPts val="0"/>
              </a:spcBef>
              <a:buNone/>
              <a:defRPr sz="1100" b="0" i="0" u="none" strike="noStrike" cap="small">
                <a:solidFill>
                  <a:srgbClr val="7F7F7F"/>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small" spc="0" normalizeH="0" baseline="0" noProof="0">
              <a:ln>
                <a:noFill/>
              </a:ln>
              <a:solidFill>
                <a:srgbClr val="7F7F7F"/>
              </a:solidFill>
              <a:effectLst/>
              <a:uLnTx/>
              <a:uFillTx/>
              <a:latin typeface="Century Gothic"/>
              <a:sym typeface="Century Gothic"/>
            </a:endParaRPr>
          </a:p>
        </p:txBody>
      </p:sp>
      <p:sp>
        <p:nvSpPr>
          <p:cNvPr id="76" name="Shape 76"/>
          <p:cNvSpPr txBox="1">
            <a:spLocks noGrp="1"/>
          </p:cNvSpPr>
          <p:nvPr>
            <p:ph type="sldNum" idx="12"/>
          </p:nvPr>
        </p:nvSpPr>
        <p:spPr>
          <a:xfrm>
            <a:off x="10446060" y="6446579"/>
            <a:ext cx="1136341" cy="222323"/>
          </a:xfrm>
          <a:prstGeom prst="rect">
            <a:avLst/>
          </a:prstGeom>
          <a:noFill/>
          <a:ln>
            <a:noFill/>
          </a:ln>
        </p:spPr>
        <p:txBody>
          <a:bodyPr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4245473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ABB5FB-DEA6-4E66-8DFC-0734F184BA0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6D1E6-2854-462C-9D34-7560D1840AB8}" type="slidenum">
              <a:rPr lang="en-US" smtClean="0"/>
              <a:t>‹#›</a:t>
            </a:fld>
            <a:endParaRPr lang="en-US"/>
          </a:p>
        </p:txBody>
      </p:sp>
    </p:spTree>
    <p:extLst>
      <p:ext uri="{BB962C8B-B14F-4D97-AF65-F5344CB8AC3E}">
        <p14:creationId xmlns:p14="http://schemas.microsoft.com/office/powerpoint/2010/main" val="3273356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J-PAL Image &amp; Caption w/ Content Lef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609607" y="195071"/>
            <a:ext cx="10972799" cy="1142628"/>
          </a:xfrm>
          <a:prstGeom prst="rect">
            <a:avLst/>
          </a:prstGeom>
          <a:noFill/>
          <a:ln>
            <a:noFill/>
          </a:ln>
        </p:spPr>
        <p:txBody>
          <a:bodyPr wrap="square" lIns="91425" tIns="91425" rIns="91425" bIns="91425" anchor="ctr" anchorCtr="0"/>
          <a:lstStyle>
            <a:lvl1pPr marL="0" marR="0" lvl="0" indent="0" algn="l" rtl="0">
              <a:spcBef>
                <a:spcPts val="0"/>
              </a:spcBef>
              <a:buClr>
                <a:schemeClr val="accent1"/>
              </a:buClr>
              <a:buFont typeface="Century Gothic"/>
              <a:buNone/>
              <a:defRPr sz="3200" b="0" i="0" u="none" strike="noStrike" cap="none">
                <a:solidFill>
                  <a:schemeClr val="accen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7" name="Shape 87"/>
          <p:cNvSpPr txBox="1">
            <a:spLocks noGrp="1"/>
          </p:cNvSpPr>
          <p:nvPr>
            <p:ph type="body" idx="1"/>
          </p:nvPr>
        </p:nvSpPr>
        <p:spPr>
          <a:xfrm>
            <a:off x="7776519" y="1474574"/>
            <a:ext cx="3805880" cy="3456936"/>
          </a:xfrm>
          <a:prstGeom prst="rect">
            <a:avLst/>
          </a:prstGeom>
          <a:noFill/>
          <a:ln>
            <a:noFill/>
          </a:ln>
        </p:spPr>
        <p:txBody>
          <a:bodyPr wrap="square" lIns="91425" tIns="91425" rIns="91425" bIns="91425" anchor="t" anchorCtr="0"/>
          <a:lstStyle>
            <a:lvl1pPr marL="0" marR="0" lvl="0" indent="0" algn="l" rtl="0">
              <a:spcBef>
                <a:spcPts val="440"/>
              </a:spcBef>
              <a:spcAft>
                <a:spcPts val="800"/>
              </a:spcAft>
              <a:buClr>
                <a:schemeClr val="dk1"/>
              </a:buClr>
              <a:buFont typeface="Arial"/>
              <a:buNone/>
              <a:defRPr sz="2200" b="0" i="0" u="none" strike="noStrike" cap="none">
                <a:solidFill>
                  <a:schemeClr val="dk1"/>
                </a:solidFill>
                <a:latin typeface="Century Gothic"/>
                <a:ea typeface="Century Gothic"/>
                <a:cs typeface="Century Gothic"/>
                <a:sym typeface="Century Gothic"/>
              </a:defRPr>
            </a:lvl1pPr>
            <a:lvl2pPr marL="990575" marR="0" lvl="1" indent="-279375"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1523962" marR="0" lvl="2" indent="-215862" algn="l" rtl="0">
              <a:spcBef>
                <a:spcPts val="320"/>
              </a:spcBef>
              <a:spcAft>
                <a:spcPts val="800"/>
              </a:spcAft>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3pPr>
            <a:lvl4pPr marL="2133547" marR="0" lvl="3" indent="-228547"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4pPr>
            <a:lvl5pPr marL="2743131" marR="0" lvl="4" indent="-228531"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5pPr>
            <a:lvl6pPr marL="3352716" marR="0" lvl="5" indent="-203115"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6pPr>
            <a:lvl7pPr marL="3962301" marR="0" lvl="6" indent="-203101"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7pPr>
            <a:lvl8pPr marL="4571886" marR="0" lvl="7" indent="-203086"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8pPr>
            <a:lvl9pPr marL="5181470" marR="0" lvl="8" indent="-20307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8" name="Shape 88"/>
          <p:cNvSpPr txBox="1">
            <a:spLocks noGrp="1"/>
          </p:cNvSpPr>
          <p:nvPr>
            <p:ph type="body" idx="2"/>
          </p:nvPr>
        </p:nvSpPr>
        <p:spPr>
          <a:xfrm>
            <a:off x="609600" y="1474574"/>
            <a:ext cx="6862765" cy="4651590"/>
          </a:xfrm>
          <a:prstGeom prst="rect">
            <a:avLst/>
          </a:prstGeom>
          <a:noFill/>
          <a:ln>
            <a:noFill/>
          </a:ln>
        </p:spPr>
        <p:txBody>
          <a:bodyPr wrap="square" lIns="91425" tIns="91425" rIns="91425" bIns="91425" anchor="t" anchorCtr="0"/>
          <a:lstStyle>
            <a:lvl1pPr marL="457189" marR="0" lvl="0" indent="-317489" algn="l" rtl="0">
              <a:spcBef>
                <a:spcPts val="440"/>
              </a:spcBef>
              <a:spcAft>
                <a:spcPts val="800"/>
              </a:spcAft>
              <a:buClr>
                <a:schemeClr val="dk1"/>
              </a:buClr>
              <a:buSzPct val="100000"/>
              <a:buFont typeface="Arial"/>
              <a:buChar char="•"/>
              <a:defRPr sz="2200" b="0" i="0" u="none" strike="noStrike" cap="none">
                <a:solidFill>
                  <a:schemeClr val="dk1"/>
                </a:solidFill>
                <a:latin typeface="Century Gothic"/>
                <a:ea typeface="Century Gothic"/>
                <a:cs typeface="Century Gothic"/>
                <a:sym typeface="Century Gothic"/>
              </a:defRPr>
            </a:lvl1pPr>
            <a:lvl2pPr marL="990575" marR="0" lvl="1" indent="-279375"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1523962" marR="0" lvl="2" indent="-215862" algn="l" rtl="0">
              <a:spcBef>
                <a:spcPts val="320"/>
              </a:spcBef>
              <a:spcAft>
                <a:spcPts val="800"/>
              </a:spcAft>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3pPr>
            <a:lvl4pPr marL="2133547" marR="0" lvl="3" indent="-228547"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4pPr>
            <a:lvl5pPr marL="2743131" marR="0" lvl="4" indent="-228531"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5pPr>
            <a:lvl6pPr marL="3352716" marR="0" lvl="5" indent="-203115"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6pPr>
            <a:lvl7pPr marL="3962301" marR="0" lvl="6" indent="-203101"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7pPr>
            <a:lvl8pPr marL="4571886" marR="0" lvl="7" indent="-203086"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8pPr>
            <a:lvl9pPr marL="5181470" marR="0" lvl="8" indent="-20307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9" name="Shape 89"/>
          <p:cNvSpPr txBox="1">
            <a:spLocks noGrp="1"/>
          </p:cNvSpPr>
          <p:nvPr>
            <p:ph type="body" idx="3"/>
          </p:nvPr>
        </p:nvSpPr>
        <p:spPr>
          <a:xfrm>
            <a:off x="7776519" y="5129451"/>
            <a:ext cx="3805880" cy="996712"/>
          </a:xfrm>
          <a:prstGeom prst="rect">
            <a:avLst/>
          </a:prstGeom>
          <a:noFill/>
          <a:ln>
            <a:noFill/>
          </a:ln>
        </p:spPr>
        <p:txBody>
          <a:bodyPr wrap="square" lIns="91425" tIns="91425" rIns="91425" bIns="91425" anchor="t" anchorCtr="0"/>
          <a:lstStyle>
            <a:lvl1pPr marL="0" marR="0" lvl="0" indent="0" algn="l" rtl="0">
              <a:lnSpc>
                <a:spcPct val="100000"/>
              </a:lnSpc>
              <a:spcBef>
                <a:spcPts val="280"/>
              </a:spcBef>
              <a:spcAft>
                <a:spcPts val="800"/>
              </a:spcAft>
              <a:buClr>
                <a:schemeClr val="accent6"/>
              </a:buClr>
              <a:buFont typeface="Arial"/>
              <a:buNone/>
              <a:defRPr sz="1400" b="0" i="1" u="none" strike="noStrike" cap="none">
                <a:solidFill>
                  <a:schemeClr val="accent6"/>
                </a:solidFill>
                <a:latin typeface="Century Gothic"/>
                <a:ea typeface="Century Gothic"/>
                <a:cs typeface="Century Gothic"/>
                <a:sym typeface="Century Gothic"/>
              </a:defRPr>
            </a:lvl1pPr>
            <a:lvl2pPr marL="990575" marR="0" lvl="1" indent="-279375"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1523962" marR="0" lvl="2" indent="-215862" algn="l" rtl="0">
              <a:spcBef>
                <a:spcPts val="320"/>
              </a:spcBef>
              <a:spcAft>
                <a:spcPts val="800"/>
              </a:spcAft>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3pPr>
            <a:lvl4pPr marL="2133547" marR="0" lvl="3" indent="-228547"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4pPr>
            <a:lvl5pPr marL="2743131" marR="0" lvl="4" indent="-228531"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5pPr>
            <a:lvl6pPr marL="3352716" marR="0" lvl="5" indent="-203115"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6pPr>
            <a:lvl7pPr marL="3962301" marR="0" lvl="6" indent="-203101"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7pPr>
            <a:lvl8pPr marL="4571886" marR="0" lvl="7" indent="-203086"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8pPr>
            <a:lvl9pPr marL="5181470" marR="0" lvl="8" indent="-20307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0" name="Shape 90"/>
          <p:cNvSpPr txBox="1">
            <a:spLocks noGrp="1"/>
          </p:cNvSpPr>
          <p:nvPr>
            <p:ph type="body" idx="4"/>
          </p:nvPr>
        </p:nvSpPr>
        <p:spPr>
          <a:xfrm>
            <a:off x="7776524" y="4931510"/>
            <a:ext cx="3805881" cy="197940"/>
          </a:xfrm>
          <a:prstGeom prst="rect">
            <a:avLst/>
          </a:prstGeom>
          <a:noFill/>
          <a:ln>
            <a:noFill/>
          </a:ln>
        </p:spPr>
        <p:txBody>
          <a:bodyPr wrap="square" lIns="91425" tIns="91425" rIns="91425" bIns="91425" anchor="t" anchorCtr="0"/>
          <a:lstStyle>
            <a:lvl1pPr marL="0" marR="0" lvl="0" indent="0" algn="l" rtl="0">
              <a:spcBef>
                <a:spcPts val="140"/>
              </a:spcBef>
              <a:spcAft>
                <a:spcPts val="800"/>
              </a:spcAft>
              <a:buClr>
                <a:srgbClr val="979797"/>
              </a:buClr>
              <a:buFont typeface="Arial"/>
              <a:buNone/>
              <a:defRPr sz="700" b="0" i="0" u="none" strike="noStrike" cap="none">
                <a:solidFill>
                  <a:srgbClr val="979797"/>
                </a:solidFill>
                <a:latin typeface="Century Gothic"/>
                <a:ea typeface="Century Gothic"/>
                <a:cs typeface="Century Gothic"/>
                <a:sym typeface="Century Gothic"/>
              </a:defRPr>
            </a:lvl1pPr>
            <a:lvl2pPr marL="457200" marR="0" lvl="1" indent="0" algn="l" rtl="0">
              <a:spcBef>
                <a:spcPts val="280"/>
              </a:spcBef>
              <a:spcAft>
                <a:spcPts val="800"/>
              </a:spcAft>
              <a:buClr>
                <a:schemeClr val="dk1"/>
              </a:buClr>
              <a:buFont typeface="Arial"/>
              <a:buNone/>
              <a:defRPr sz="1400" b="0" i="0" u="none" strike="noStrike" cap="none">
                <a:solidFill>
                  <a:schemeClr val="dk1"/>
                </a:solidFill>
                <a:latin typeface="Century Gothic"/>
                <a:ea typeface="Century Gothic"/>
                <a:cs typeface="Century Gothic"/>
                <a:sym typeface="Century Gothic"/>
              </a:defRPr>
            </a:lvl2pPr>
            <a:lvl3pPr marL="914400" marR="0" lvl="2" indent="0" algn="l" rtl="0">
              <a:spcBef>
                <a:spcPts val="280"/>
              </a:spcBef>
              <a:spcAft>
                <a:spcPts val="800"/>
              </a:spcAft>
              <a:buClr>
                <a:schemeClr val="dk1"/>
              </a:buClr>
              <a:buFont typeface="Arial"/>
              <a:buNone/>
              <a:defRPr sz="1400" b="0" i="0" u="none" strike="noStrike" cap="none">
                <a:solidFill>
                  <a:schemeClr val="dk1"/>
                </a:solidFill>
                <a:latin typeface="Century Gothic"/>
                <a:ea typeface="Century Gothic"/>
                <a:cs typeface="Century Gothic"/>
                <a:sym typeface="Century Gothic"/>
              </a:defRPr>
            </a:lvl3pPr>
            <a:lvl4pPr marL="1371600" marR="0" lvl="3" indent="0" algn="l" rtl="0">
              <a:spcBef>
                <a:spcPts val="280"/>
              </a:spcBef>
              <a:spcAft>
                <a:spcPts val="800"/>
              </a:spcAft>
              <a:buClr>
                <a:schemeClr val="dk1"/>
              </a:buClr>
              <a:buFont typeface="Arial"/>
              <a:buNone/>
              <a:defRPr sz="1400" b="0" i="0" u="none" strike="noStrike" cap="none">
                <a:solidFill>
                  <a:schemeClr val="dk1"/>
                </a:solidFill>
                <a:latin typeface="Century Gothic"/>
                <a:ea typeface="Century Gothic"/>
                <a:cs typeface="Century Gothic"/>
                <a:sym typeface="Century Gothic"/>
              </a:defRPr>
            </a:lvl4pPr>
            <a:lvl5pPr marL="1828800" marR="0" lvl="4" indent="0" algn="l" rtl="0">
              <a:spcBef>
                <a:spcPts val="280"/>
              </a:spcBef>
              <a:spcAft>
                <a:spcPts val="800"/>
              </a:spcAft>
              <a:buClr>
                <a:schemeClr val="dk1"/>
              </a:buClr>
              <a:buFont typeface="Arial"/>
              <a:buNone/>
              <a:defRPr sz="1400" b="0" i="0" u="none" strike="noStrike" cap="none">
                <a:solidFill>
                  <a:schemeClr val="dk1"/>
                </a:solidFill>
                <a:latin typeface="Century Gothic"/>
                <a:ea typeface="Century Gothic"/>
                <a:cs typeface="Century Gothic"/>
                <a:sym typeface="Century Gothic"/>
              </a:defRPr>
            </a:lvl5pPr>
            <a:lvl6pPr marL="3352716" marR="0" lvl="5" indent="-14806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6pPr>
            <a:lvl7pPr marL="3962301" marR="0" lvl="6" indent="-148046"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7pPr>
            <a:lvl8pPr marL="4571886" marR="0" lvl="7" indent="-14803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8pPr>
            <a:lvl9pPr marL="5181470" marR="0" lvl="8" indent="-148015"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9pPr>
          </a:lstStyle>
          <a:p>
            <a:endParaRPr/>
          </a:p>
        </p:txBody>
      </p:sp>
      <p:sp>
        <p:nvSpPr>
          <p:cNvPr id="91" name="Shape 91"/>
          <p:cNvSpPr txBox="1">
            <a:spLocks noGrp="1"/>
          </p:cNvSpPr>
          <p:nvPr>
            <p:ph type="ftr" idx="11"/>
          </p:nvPr>
        </p:nvSpPr>
        <p:spPr>
          <a:xfrm>
            <a:off x="609599" y="6446579"/>
            <a:ext cx="9663112" cy="222323"/>
          </a:xfrm>
          <a:prstGeom prst="rect">
            <a:avLst/>
          </a:prstGeom>
          <a:noFill/>
          <a:ln>
            <a:noFill/>
          </a:ln>
        </p:spPr>
        <p:txBody>
          <a:bodyPr wrap="square" lIns="91425" tIns="91425" rIns="91425" bIns="91425" anchor="t" anchorCtr="0"/>
          <a:lstStyle>
            <a:lvl1pPr marL="0" marR="0" lvl="0" indent="0" algn="l" rtl="0">
              <a:spcBef>
                <a:spcPts val="0"/>
              </a:spcBef>
              <a:buNone/>
              <a:defRPr sz="1100" b="0" i="0" u="none" strike="noStrike" cap="small">
                <a:solidFill>
                  <a:srgbClr val="7F7F7F"/>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small" spc="0" normalizeH="0" baseline="0" noProof="0">
              <a:ln>
                <a:noFill/>
              </a:ln>
              <a:solidFill>
                <a:srgbClr val="7F7F7F"/>
              </a:solidFill>
              <a:effectLst/>
              <a:uLnTx/>
              <a:uFillTx/>
              <a:latin typeface="Century Gothic"/>
              <a:sym typeface="Century Gothic"/>
            </a:endParaRPr>
          </a:p>
        </p:txBody>
      </p:sp>
      <p:sp>
        <p:nvSpPr>
          <p:cNvPr id="92" name="Shape 92"/>
          <p:cNvSpPr txBox="1">
            <a:spLocks noGrp="1"/>
          </p:cNvSpPr>
          <p:nvPr>
            <p:ph type="sldNum" idx="12"/>
          </p:nvPr>
        </p:nvSpPr>
        <p:spPr>
          <a:xfrm>
            <a:off x="10446060" y="6446579"/>
            <a:ext cx="1136341" cy="222323"/>
          </a:xfrm>
          <a:prstGeom prst="rect">
            <a:avLst/>
          </a:prstGeom>
          <a:noFill/>
          <a:ln>
            <a:noFill/>
          </a:ln>
        </p:spPr>
        <p:txBody>
          <a:bodyPr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2039311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J-PAL Image &amp; Caption w/ Content Righ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609606" y="195071"/>
            <a:ext cx="10972799" cy="1164170"/>
          </a:xfrm>
          <a:prstGeom prst="rect">
            <a:avLst/>
          </a:prstGeom>
          <a:noFill/>
          <a:ln>
            <a:noFill/>
          </a:ln>
        </p:spPr>
        <p:txBody>
          <a:bodyPr wrap="square" lIns="91425" tIns="91425" rIns="91425" bIns="91425" anchor="ctr" anchorCtr="0"/>
          <a:lstStyle>
            <a:lvl1pPr marL="0" marR="0" lvl="0" indent="0" algn="l" rtl="0">
              <a:spcBef>
                <a:spcPts val="0"/>
              </a:spcBef>
              <a:buClr>
                <a:schemeClr val="accent1"/>
              </a:buClr>
              <a:buFont typeface="Century Gothic"/>
              <a:buNone/>
              <a:defRPr sz="3200" b="0" i="0" u="none" strike="noStrike" cap="none">
                <a:solidFill>
                  <a:schemeClr val="accen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5" name="Shape 95"/>
          <p:cNvSpPr txBox="1">
            <a:spLocks noGrp="1"/>
          </p:cNvSpPr>
          <p:nvPr>
            <p:ph type="body" idx="1"/>
          </p:nvPr>
        </p:nvSpPr>
        <p:spPr>
          <a:xfrm>
            <a:off x="4700588" y="1474578"/>
            <a:ext cx="6881813" cy="4651589"/>
          </a:xfrm>
          <a:prstGeom prst="rect">
            <a:avLst/>
          </a:prstGeom>
          <a:noFill/>
          <a:ln>
            <a:noFill/>
          </a:ln>
        </p:spPr>
        <p:txBody>
          <a:bodyPr wrap="square" lIns="91425" tIns="91425" rIns="91425" bIns="91425" anchor="t" anchorCtr="0"/>
          <a:lstStyle>
            <a:lvl1pPr marL="457189" marR="0" lvl="0" indent="-317489" algn="l" rtl="0">
              <a:spcBef>
                <a:spcPts val="440"/>
              </a:spcBef>
              <a:spcAft>
                <a:spcPts val="800"/>
              </a:spcAft>
              <a:buClr>
                <a:schemeClr val="dk1"/>
              </a:buClr>
              <a:buSzPct val="100000"/>
              <a:buFont typeface="Arial"/>
              <a:buChar char="•"/>
              <a:defRPr sz="2200" b="0" i="0" u="none" strike="noStrike" cap="none">
                <a:solidFill>
                  <a:schemeClr val="dk1"/>
                </a:solidFill>
                <a:latin typeface="Century Gothic"/>
                <a:ea typeface="Century Gothic"/>
                <a:cs typeface="Century Gothic"/>
                <a:sym typeface="Century Gothic"/>
              </a:defRPr>
            </a:lvl1pPr>
            <a:lvl2pPr marL="990575" marR="0" lvl="1" indent="-279375"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1523962" marR="0" lvl="2" indent="-215862" algn="l" rtl="0">
              <a:spcBef>
                <a:spcPts val="320"/>
              </a:spcBef>
              <a:spcAft>
                <a:spcPts val="800"/>
              </a:spcAft>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3pPr>
            <a:lvl4pPr marL="2133547" marR="0" lvl="3" indent="-228547"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4pPr>
            <a:lvl5pPr marL="2743131" marR="0" lvl="4" indent="-228531"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5pPr>
            <a:lvl6pPr marL="3352716" marR="0" lvl="5" indent="-203115"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6pPr>
            <a:lvl7pPr marL="3962301" marR="0" lvl="6" indent="-203101"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7pPr>
            <a:lvl8pPr marL="4571886" marR="0" lvl="7" indent="-203086"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8pPr>
            <a:lvl9pPr marL="5181470" marR="0" lvl="8" indent="-20307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6" name="Shape 96"/>
          <p:cNvSpPr txBox="1">
            <a:spLocks noGrp="1"/>
          </p:cNvSpPr>
          <p:nvPr>
            <p:ph type="body" idx="2"/>
          </p:nvPr>
        </p:nvSpPr>
        <p:spPr>
          <a:xfrm>
            <a:off x="609606" y="1474574"/>
            <a:ext cx="3805881" cy="3456936"/>
          </a:xfrm>
          <a:prstGeom prst="rect">
            <a:avLst/>
          </a:prstGeom>
          <a:noFill/>
          <a:ln>
            <a:noFill/>
          </a:ln>
        </p:spPr>
        <p:txBody>
          <a:bodyPr wrap="square" lIns="91425" tIns="91425" rIns="91425" bIns="91425" anchor="t" anchorCtr="0"/>
          <a:lstStyle>
            <a:lvl1pPr marL="0" marR="0" lvl="0" indent="0" algn="l" rtl="0">
              <a:spcBef>
                <a:spcPts val="440"/>
              </a:spcBef>
              <a:spcAft>
                <a:spcPts val="800"/>
              </a:spcAft>
              <a:buClr>
                <a:schemeClr val="dk1"/>
              </a:buClr>
              <a:buFont typeface="Arial"/>
              <a:buNone/>
              <a:defRPr sz="2200" b="0" i="0" u="none" strike="noStrike" cap="none">
                <a:solidFill>
                  <a:schemeClr val="dk1"/>
                </a:solidFill>
                <a:latin typeface="Century Gothic"/>
                <a:ea typeface="Century Gothic"/>
                <a:cs typeface="Century Gothic"/>
                <a:sym typeface="Century Gothic"/>
              </a:defRPr>
            </a:lvl1pPr>
            <a:lvl2pPr marL="990575" marR="0" lvl="1" indent="-279375"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1523962" marR="0" lvl="2" indent="-215862" algn="l" rtl="0">
              <a:spcBef>
                <a:spcPts val="320"/>
              </a:spcBef>
              <a:spcAft>
                <a:spcPts val="800"/>
              </a:spcAft>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3pPr>
            <a:lvl4pPr marL="2133547" marR="0" lvl="3" indent="-228547"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4pPr>
            <a:lvl5pPr marL="2743131" marR="0" lvl="4" indent="-228531"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5pPr>
            <a:lvl6pPr marL="3352716" marR="0" lvl="5" indent="-203115"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6pPr>
            <a:lvl7pPr marL="3962301" marR="0" lvl="6" indent="-203101"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7pPr>
            <a:lvl8pPr marL="4571886" marR="0" lvl="7" indent="-203086"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8pPr>
            <a:lvl9pPr marL="5181470" marR="0" lvl="8" indent="-20307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7" name="Shape 97"/>
          <p:cNvSpPr txBox="1">
            <a:spLocks noGrp="1"/>
          </p:cNvSpPr>
          <p:nvPr>
            <p:ph type="body" idx="3"/>
          </p:nvPr>
        </p:nvSpPr>
        <p:spPr>
          <a:xfrm>
            <a:off x="609606" y="5129451"/>
            <a:ext cx="3805881" cy="996712"/>
          </a:xfrm>
          <a:prstGeom prst="rect">
            <a:avLst/>
          </a:prstGeom>
          <a:noFill/>
          <a:ln>
            <a:noFill/>
          </a:ln>
        </p:spPr>
        <p:txBody>
          <a:bodyPr wrap="square" lIns="91425" tIns="91425" rIns="91425" bIns="91425" anchor="t" anchorCtr="0"/>
          <a:lstStyle>
            <a:lvl1pPr marL="0" marR="0" lvl="0" indent="0" algn="l" rtl="0">
              <a:spcBef>
                <a:spcPts val="280"/>
              </a:spcBef>
              <a:spcAft>
                <a:spcPts val="800"/>
              </a:spcAft>
              <a:buClr>
                <a:schemeClr val="accent6"/>
              </a:buClr>
              <a:buFont typeface="Arial"/>
              <a:buNone/>
              <a:defRPr sz="1400" b="0" i="1" u="none" strike="noStrike" cap="none">
                <a:solidFill>
                  <a:schemeClr val="accent6"/>
                </a:solidFill>
                <a:latin typeface="Century Gothic"/>
                <a:ea typeface="Century Gothic"/>
                <a:cs typeface="Century Gothic"/>
                <a:sym typeface="Century Gothic"/>
              </a:defRPr>
            </a:lvl1pPr>
            <a:lvl2pPr marL="990575" marR="0" lvl="1" indent="-279375"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1523962" marR="0" lvl="2" indent="-215862" algn="l" rtl="0">
              <a:spcBef>
                <a:spcPts val="320"/>
              </a:spcBef>
              <a:spcAft>
                <a:spcPts val="800"/>
              </a:spcAft>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3pPr>
            <a:lvl4pPr marL="2133547" marR="0" lvl="3" indent="-228547"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4pPr>
            <a:lvl5pPr marL="2743131" marR="0" lvl="4" indent="-228531"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5pPr>
            <a:lvl6pPr marL="3352716" marR="0" lvl="5" indent="-203115"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6pPr>
            <a:lvl7pPr marL="3962301" marR="0" lvl="6" indent="-203101"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7pPr>
            <a:lvl8pPr marL="4571886" marR="0" lvl="7" indent="-203086"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8pPr>
            <a:lvl9pPr marL="5181470" marR="0" lvl="8" indent="-20307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8" name="Shape 98"/>
          <p:cNvSpPr txBox="1">
            <a:spLocks noGrp="1"/>
          </p:cNvSpPr>
          <p:nvPr>
            <p:ph type="body" idx="4"/>
          </p:nvPr>
        </p:nvSpPr>
        <p:spPr>
          <a:xfrm>
            <a:off x="609601" y="4931510"/>
            <a:ext cx="3805883" cy="197940"/>
          </a:xfrm>
          <a:prstGeom prst="rect">
            <a:avLst/>
          </a:prstGeom>
          <a:noFill/>
          <a:ln>
            <a:noFill/>
          </a:ln>
        </p:spPr>
        <p:txBody>
          <a:bodyPr wrap="square" lIns="91425" tIns="91425" rIns="91425" bIns="91425" anchor="t" anchorCtr="0"/>
          <a:lstStyle>
            <a:lvl1pPr marL="0" marR="0" lvl="0" indent="0" algn="l" rtl="0">
              <a:spcBef>
                <a:spcPts val="140"/>
              </a:spcBef>
              <a:spcAft>
                <a:spcPts val="800"/>
              </a:spcAft>
              <a:buClr>
                <a:srgbClr val="979797"/>
              </a:buClr>
              <a:buFont typeface="Arial"/>
              <a:buNone/>
              <a:defRPr sz="700" b="0" i="0" u="none" strike="noStrike" cap="none">
                <a:solidFill>
                  <a:srgbClr val="979797"/>
                </a:solidFill>
                <a:latin typeface="Century Gothic"/>
                <a:ea typeface="Century Gothic"/>
                <a:cs typeface="Century Gothic"/>
                <a:sym typeface="Century Gothic"/>
              </a:defRPr>
            </a:lvl1pPr>
            <a:lvl2pPr marL="457200" marR="0" lvl="1" indent="0" algn="l" rtl="0">
              <a:spcBef>
                <a:spcPts val="280"/>
              </a:spcBef>
              <a:spcAft>
                <a:spcPts val="800"/>
              </a:spcAft>
              <a:buClr>
                <a:schemeClr val="dk1"/>
              </a:buClr>
              <a:buFont typeface="Arial"/>
              <a:buNone/>
              <a:defRPr sz="1400" b="0" i="0" u="none" strike="noStrike" cap="none">
                <a:solidFill>
                  <a:schemeClr val="dk1"/>
                </a:solidFill>
                <a:latin typeface="Century Gothic"/>
                <a:ea typeface="Century Gothic"/>
                <a:cs typeface="Century Gothic"/>
                <a:sym typeface="Century Gothic"/>
              </a:defRPr>
            </a:lvl2pPr>
            <a:lvl3pPr marL="914400" marR="0" lvl="2" indent="0" algn="l" rtl="0">
              <a:spcBef>
                <a:spcPts val="280"/>
              </a:spcBef>
              <a:spcAft>
                <a:spcPts val="800"/>
              </a:spcAft>
              <a:buClr>
                <a:schemeClr val="dk1"/>
              </a:buClr>
              <a:buFont typeface="Arial"/>
              <a:buNone/>
              <a:defRPr sz="1400" b="0" i="0" u="none" strike="noStrike" cap="none">
                <a:solidFill>
                  <a:schemeClr val="dk1"/>
                </a:solidFill>
                <a:latin typeface="Century Gothic"/>
                <a:ea typeface="Century Gothic"/>
                <a:cs typeface="Century Gothic"/>
                <a:sym typeface="Century Gothic"/>
              </a:defRPr>
            </a:lvl3pPr>
            <a:lvl4pPr marL="1371600" marR="0" lvl="3" indent="0" algn="l" rtl="0">
              <a:spcBef>
                <a:spcPts val="280"/>
              </a:spcBef>
              <a:spcAft>
                <a:spcPts val="800"/>
              </a:spcAft>
              <a:buClr>
                <a:schemeClr val="dk1"/>
              </a:buClr>
              <a:buFont typeface="Arial"/>
              <a:buNone/>
              <a:defRPr sz="1400" b="0" i="0" u="none" strike="noStrike" cap="none">
                <a:solidFill>
                  <a:schemeClr val="dk1"/>
                </a:solidFill>
                <a:latin typeface="Century Gothic"/>
                <a:ea typeface="Century Gothic"/>
                <a:cs typeface="Century Gothic"/>
                <a:sym typeface="Century Gothic"/>
              </a:defRPr>
            </a:lvl4pPr>
            <a:lvl5pPr marL="1828800" marR="0" lvl="4" indent="0" algn="l" rtl="0">
              <a:spcBef>
                <a:spcPts val="280"/>
              </a:spcBef>
              <a:spcAft>
                <a:spcPts val="800"/>
              </a:spcAft>
              <a:buClr>
                <a:schemeClr val="dk1"/>
              </a:buClr>
              <a:buFont typeface="Arial"/>
              <a:buNone/>
              <a:defRPr sz="1400" b="0" i="0" u="none" strike="noStrike" cap="none">
                <a:solidFill>
                  <a:schemeClr val="dk1"/>
                </a:solidFill>
                <a:latin typeface="Century Gothic"/>
                <a:ea typeface="Century Gothic"/>
                <a:cs typeface="Century Gothic"/>
                <a:sym typeface="Century Gothic"/>
              </a:defRPr>
            </a:lvl5pPr>
            <a:lvl6pPr marL="3352716" marR="0" lvl="5" indent="-14806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6pPr>
            <a:lvl7pPr marL="3962301" marR="0" lvl="6" indent="-148046"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7pPr>
            <a:lvl8pPr marL="4571886" marR="0" lvl="7" indent="-14803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8pPr>
            <a:lvl9pPr marL="5181470" marR="0" lvl="8" indent="-148015"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9pPr>
          </a:lstStyle>
          <a:p>
            <a:endParaRPr/>
          </a:p>
        </p:txBody>
      </p:sp>
      <p:sp>
        <p:nvSpPr>
          <p:cNvPr id="99" name="Shape 99"/>
          <p:cNvSpPr txBox="1">
            <a:spLocks noGrp="1"/>
          </p:cNvSpPr>
          <p:nvPr>
            <p:ph type="ftr" idx="11"/>
          </p:nvPr>
        </p:nvSpPr>
        <p:spPr>
          <a:xfrm>
            <a:off x="609599" y="6446579"/>
            <a:ext cx="9663112" cy="222323"/>
          </a:xfrm>
          <a:prstGeom prst="rect">
            <a:avLst/>
          </a:prstGeom>
          <a:noFill/>
          <a:ln>
            <a:noFill/>
          </a:ln>
        </p:spPr>
        <p:txBody>
          <a:bodyPr wrap="square" lIns="91425" tIns="91425" rIns="91425" bIns="91425" anchor="t" anchorCtr="0"/>
          <a:lstStyle>
            <a:lvl1pPr marL="0" marR="0" lvl="0" indent="0" algn="l" rtl="0">
              <a:spcBef>
                <a:spcPts val="0"/>
              </a:spcBef>
              <a:buNone/>
              <a:defRPr sz="1100" b="0" i="0" u="none" strike="noStrike" cap="small">
                <a:solidFill>
                  <a:srgbClr val="7F7F7F"/>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small" spc="0" normalizeH="0" baseline="0" noProof="0">
              <a:ln>
                <a:noFill/>
              </a:ln>
              <a:solidFill>
                <a:srgbClr val="7F7F7F"/>
              </a:solidFill>
              <a:effectLst/>
              <a:uLnTx/>
              <a:uFillTx/>
              <a:latin typeface="Century Gothic"/>
              <a:sym typeface="Century Gothic"/>
            </a:endParaRPr>
          </a:p>
        </p:txBody>
      </p:sp>
      <p:sp>
        <p:nvSpPr>
          <p:cNvPr id="100" name="Shape 100"/>
          <p:cNvSpPr txBox="1">
            <a:spLocks noGrp="1"/>
          </p:cNvSpPr>
          <p:nvPr>
            <p:ph type="sldNum" idx="12"/>
          </p:nvPr>
        </p:nvSpPr>
        <p:spPr>
          <a:xfrm>
            <a:off x="10446060" y="6446579"/>
            <a:ext cx="1136341" cy="222323"/>
          </a:xfrm>
          <a:prstGeom prst="rect">
            <a:avLst/>
          </a:prstGeom>
          <a:noFill/>
          <a:ln>
            <a:noFill/>
          </a:ln>
        </p:spPr>
        <p:txBody>
          <a:bodyPr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3486916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J-PAL Image w/ Content Right">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609607" y="195080"/>
            <a:ext cx="10972799" cy="1164173"/>
          </a:xfrm>
          <a:prstGeom prst="rect">
            <a:avLst/>
          </a:prstGeom>
          <a:noFill/>
          <a:ln>
            <a:noFill/>
          </a:ln>
        </p:spPr>
        <p:txBody>
          <a:bodyPr wrap="square" lIns="91425" tIns="91425" rIns="91425" bIns="91425" anchor="ctr" anchorCtr="0"/>
          <a:lstStyle>
            <a:lvl1pPr marL="0" marR="0" lvl="0" indent="0" algn="l" rtl="0">
              <a:spcBef>
                <a:spcPts val="0"/>
              </a:spcBef>
              <a:buClr>
                <a:schemeClr val="accent1"/>
              </a:buClr>
              <a:buFont typeface="Century Gothic"/>
              <a:buNone/>
              <a:defRPr sz="3200" b="0" i="0" u="none" strike="noStrike" cap="none">
                <a:solidFill>
                  <a:schemeClr val="accen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0" name="Shape 110"/>
          <p:cNvSpPr txBox="1">
            <a:spLocks noGrp="1"/>
          </p:cNvSpPr>
          <p:nvPr>
            <p:ph type="body" idx="1"/>
          </p:nvPr>
        </p:nvSpPr>
        <p:spPr>
          <a:xfrm>
            <a:off x="609600" y="1474574"/>
            <a:ext cx="3791712" cy="4449486"/>
          </a:xfrm>
          <a:prstGeom prst="rect">
            <a:avLst/>
          </a:prstGeom>
          <a:noFill/>
          <a:ln>
            <a:noFill/>
          </a:ln>
        </p:spPr>
        <p:txBody>
          <a:bodyPr wrap="square" lIns="91425" tIns="91425" rIns="91425" bIns="91425" anchor="t" anchorCtr="0"/>
          <a:lstStyle>
            <a:lvl1pPr marL="0" marR="0" lvl="0" indent="0" algn="l" rtl="0">
              <a:spcBef>
                <a:spcPts val="440"/>
              </a:spcBef>
              <a:spcAft>
                <a:spcPts val="800"/>
              </a:spcAft>
              <a:buClr>
                <a:schemeClr val="dk1"/>
              </a:buClr>
              <a:buFont typeface="Arial"/>
              <a:buNone/>
              <a:defRPr sz="2200" b="0" i="0" u="none" strike="noStrike" cap="none">
                <a:solidFill>
                  <a:schemeClr val="dk1"/>
                </a:solidFill>
                <a:latin typeface="Century Gothic"/>
                <a:ea typeface="Century Gothic"/>
                <a:cs typeface="Century Gothic"/>
                <a:sym typeface="Century Gothic"/>
              </a:defRPr>
            </a:lvl1pPr>
            <a:lvl2pPr marL="990575" marR="0" lvl="1" indent="-279375"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1523962" marR="0" lvl="2" indent="-215862" algn="l" rtl="0">
              <a:spcBef>
                <a:spcPts val="320"/>
              </a:spcBef>
              <a:spcAft>
                <a:spcPts val="800"/>
              </a:spcAft>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3pPr>
            <a:lvl4pPr marL="2133547" marR="0" lvl="3" indent="-228547"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4pPr>
            <a:lvl5pPr marL="2743131" marR="0" lvl="4" indent="-228531"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5pPr>
            <a:lvl6pPr marL="3352716" marR="0" lvl="5" indent="-203115"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6pPr>
            <a:lvl7pPr marL="3962301" marR="0" lvl="6" indent="-203101"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7pPr>
            <a:lvl8pPr marL="4571886" marR="0" lvl="7" indent="-203086"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8pPr>
            <a:lvl9pPr marL="5181470" marR="0" lvl="8" indent="-20307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1" name="Shape 111"/>
          <p:cNvSpPr txBox="1">
            <a:spLocks noGrp="1"/>
          </p:cNvSpPr>
          <p:nvPr>
            <p:ph type="body" idx="2"/>
          </p:nvPr>
        </p:nvSpPr>
        <p:spPr>
          <a:xfrm>
            <a:off x="4700587" y="1474574"/>
            <a:ext cx="6881812" cy="4647428"/>
          </a:xfrm>
          <a:prstGeom prst="rect">
            <a:avLst/>
          </a:prstGeom>
          <a:noFill/>
          <a:ln>
            <a:noFill/>
          </a:ln>
        </p:spPr>
        <p:txBody>
          <a:bodyPr wrap="square" lIns="91425" tIns="91425" rIns="91425" bIns="91425" anchor="t" anchorCtr="0"/>
          <a:lstStyle>
            <a:lvl1pPr marL="457189" marR="0" lvl="0" indent="-317489" algn="l" rtl="0">
              <a:spcBef>
                <a:spcPts val="440"/>
              </a:spcBef>
              <a:spcAft>
                <a:spcPts val="800"/>
              </a:spcAft>
              <a:buClr>
                <a:schemeClr val="dk1"/>
              </a:buClr>
              <a:buSzPct val="100000"/>
              <a:buFont typeface="Arial"/>
              <a:buChar char="•"/>
              <a:defRPr sz="2200" b="0" i="0" u="none" strike="noStrike" cap="none">
                <a:solidFill>
                  <a:schemeClr val="dk1"/>
                </a:solidFill>
                <a:latin typeface="Century Gothic"/>
                <a:ea typeface="Century Gothic"/>
                <a:cs typeface="Century Gothic"/>
                <a:sym typeface="Century Gothic"/>
              </a:defRPr>
            </a:lvl1pPr>
            <a:lvl2pPr marL="990575" marR="0" lvl="1" indent="-279375"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1523962" marR="0" lvl="2" indent="-215862" algn="l" rtl="0">
              <a:spcBef>
                <a:spcPts val="320"/>
              </a:spcBef>
              <a:spcAft>
                <a:spcPts val="800"/>
              </a:spcAft>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3pPr>
            <a:lvl4pPr marL="2133547" marR="0" lvl="3" indent="-228547"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4pPr>
            <a:lvl5pPr marL="2743131" marR="0" lvl="4" indent="-228531"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5pPr>
            <a:lvl6pPr marL="3352716" marR="0" lvl="5" indent="-203115"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6pPr>
            <a:lvl7pPr marL="3962301" marR="0" lvl="6" indent="-203101"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7pPr>
            <a:lvl8pPr marL="4571886" marR="0" lvl="7" indent="-203086"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8pPr>
            <a:lvl9pPr marL="5181470" marR="0" lvl="8" indent="-20307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2" name="Shape 112"/>
          <p:cNvSpPr txBox="1">
            <a:spLocks noGrp="1"/>
          </p:cNvSpPr>
          <p:nvPr>
            <p:ph type="body" idx="3"/>
          </p:nvPr>
        </p:nvSpPr>
        <p:spPr>
          <a:xfrm>
            <a:off x="609601" y="5924062"/>
            <a:ext cx="3791715" cy="197940"/>
          </a:xfrm>
          <a:prstGeom prst="rect">
            <a:avLst/>
          </a:prstGeom>
          <a:noFill/>
          <a:ln>
            <a:noFill/>
          </a:ln>
        </p:spPr>
        <p:txBody>
          <a:bodyPr wrap="square" lIns="91425" tIns="91425" rIns="91425" bIns="91425" anchor="t" anchorCtr="0"/>
          <a:lstStyle>
            <a:lvl1pPr marL="0" marR="0" lvl="0" indent="0" algn="l" rtl="0">
              <a:spcBef>
                <a:spcPts val="140"/>
              </a:spcBef>
              <a:spcAft>
                <a:spcPts val="800"/>
              </a:spcAft>
              <a:buClr>
                <a:srgbClr val="979797"/>
              </a:buClr>
              <a:buFont typeface="Arial"/>
              <a:buNone/>
              <a:defRPr sz="700" b="0" i="0" u="none" strike="noStrike" cap="none">
                <a:solidFill>
                  <a:srgbClr val="979797"/>
                </a:solidFill>
                <a:latin typeface="Century Gothic"/>
                <a:ea typeface="Century Gothic"/>
                <a:cs typeface="Century Gothic"/>
                <a:sym typeface="Century Gothic"/>
              </a:defRPr>
            </a:lvl1pPr>
            <a:lvl2pPr marL="457200" marR="0" lvl="1" indent="0" algn="l" rtl="0">
              <a:spcBef>
                <a:spcPts val="280"/>
              </a:spcBef>
              <a:spcAft>
                <a:spcPts val="800"/>
              </a:spcAft>
              <a:buClr>
                <a:schemeClr val="dk1"/>
              </a:buClr>
              <a:buFont typeface="Arial"/>
              <a:buNone/>
              <a:defRPr sz="1400" b="0" i="0" u="none" strike="noStrike" cap="none">
                <a:solidFill>
                  <a:schemeClr val="dk1"/>
                </a:solidFill>
                <a:latin typeface="Century Gothic"/>
                <a:ea typeface="Century Gothic"/>
                <a:cs typeface="Century Gothic"/>
                <a:sym typeface="Century Gothic"/>
              </a:defRPr>
            </a:lvl2pPr>
            <a:lvl3pPr marL="914400" marR="0" lvl="2" indent="0" algn="l" rtl="0">
              <a:spcBef>
                <a:spcPts val="280"/>
              </a:spcBef>
              <a:spcAft>
                <a:spcPts val="800"/>
              </a:spcAft>
              <a:buClr>
                <a:schemeClr val="dk1"/>
              </a:buClr>
              <a:buFont typeface="Arial"/>
              <a:buNone/>
              <a:defRPr sz="1400" b="0" i="0" u="none" strike="noStrike" cap="none">
                <a:solidFill>
                  <a:schemeClr val="dk1"/>
                </a:solidFill>
                <a:latin typeface="Century Gothic"/>
                <a:ea typeface="Century Gothic"/>
                <a:cs typeface="Century Gothic"/>
                <a:sym typeface="Century Gothic"/>
              </a:defRPr>
            </a:lvl3pPr>
            <a:lvl4pPr marL="1371600" marR="0" lvl="3" indent="0" algn="l" rtl="0">
              <a:spcBef>
                <a:spcPts val="280"/>
              </a:spcBef>
              <a:spcAft>
                <a:spcPts val="800"/>
              </a:spcAft>
              <a:buClr>
                <a:schemeClr val="dk1"/>
              </a:buClr>
              <a:buFont typeface="Arial"/>
              <a:buNone/>
              <a:defRPr sz="1400" b="0" i="0" u="none" strike="noStrike" cap="none">
                <a:solidFill>
                  <a:schemeClr val="dk1"/>
                </a:solidFill>
                <a:latin typeface="Century Gothic"/>
                <a:ea typeface="Century Gothic"/>
                <a:cs typeface="Century Gothic"/>
                <a:sym typeface="Century Gothic"/>
              </a:defRPr>
            </a:lvl4pPr>
            <a:lvl5pPr marL="1828800" marR="0" lvl="4" indent="0" algn="l" rtl="0">
              <a:spcBef>
                <a:spcPts val="280"/>
              </a:spcBef>
              <a:spcAft>
                <a:spcPts val="800"/>
              </a:spcAft>
              <a:buClr>
                <a:schemeClr val="dk1"/>
              </a:buClr>
              <a:buFont typeface="Arial"/>
              <a:buNone/>
              <a:defRPr sz="1400" b="0" i="0" u="none" strike="noStrike" cap="none">
                <a:solidFill>
                  <a:schemeClr val="dk1"/>
                </a:solidFill>
                <a:latin typeface="Century Gothic"/>
                <a:ea typeface="Century Gothic"/>
                <a:cs typeface="Century Gothic"/>
                <a:sym typeface="Century Gothic"/>
              </a:defRPr>
            </a:lvl5pPr>
            <a:lvl6pPr marL="3352716" marR="0" lvl="5" indent="-14806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6pPr>
            <a:lvl7pPr marL="3962301" marR="0" lvl="6" indent="-148046"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7pPr>
            <a:lvl8pPr marL="4571886" marR="0" lvl="7" indent="-14803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8pPr>
            <a:lvl9pPr marL="5181470" marR="0" lvl="8" indent="-148015"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9pPr>
          </a:lstStyle>
          <a:p>
            <a:endParaRPr/>
          </a:p>
        </p:txBody>
      </p:sp>
      <p:sp>
        <p:nvSpPr>
          <p:cNvPr id="113" name="Shape 113"/>
          <p:cNvSpPr txBox="1">
            <a:spLocks noGrp="1"/>
          </p:cNvSpPr>
          <p:nvPr>
            <p:ph type="ftr" idx="11"/>
          </p:nvPr>
        </p:nvSpPr>
        <p:spPr>
          <a:xfrm>
            <a:off x="609599" y="6446579"/>
            <a:ext cx="9663112" cy="222323"/>
          </a:xfrm>
          <a:prstGeom prst="rect">
            <a:avLst/>
          </a:prstGeom>
          <a:noFill/>
          <a:ln>
            <a:noFill/>
          </a:ln>
        </p:spPr>
        <p:txBody>
          <a:bodyPr wrap="square" lIns="91425" tIns="91425" rIns="91425" bIns="91425" anchor="t" anchorCtr="0"/>
          <a:lstStyle>
            <a:lvl1pPr marL="0" marR="0" lvl="0" indent="0" algn="l" rtl="0">
              <a:spcBef>
                <a:spcPts val="0"/>
              </a:spcBef>
              <a:buNone/>
              <a:defRPr sz="1100" b="0" i="0" u="none" strike="noStrike" cap="small">
                <a:solidFill>
                  <a:srgbClr val="7F7F7F"/>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small" spc="0" normalizeH="0" baseline="0" noProof="0">
              <a:ln>
                <a:noFill/>
              </a:ln>
              <a:solidFill>
                <a:srgbClr val="7F7F7F"/>
              </a:solidFill>
              <a:effectLst/>
              <a:uLnTx/>
              <a:uFillTx/>
              <a:latin typeface="Century Gothic"/>
              <a:sym typeface="Century Gothic"/>
            </a:endParaRPr>
          </a:p>
        </p:txBody>
      </p:sp>
      <p:sp>
        <p:nvSpPr>
          <p:cNvPr id="114" name="Shape 114"/>
          <p:cNvSpPr txBox="1">
            <a:spLocks noGrp="1"/>
          </p:cNvSpPr>
          <p:nvPr>
            <p:ph type="sldNum" idx="12"/>
          </p:nvPr>
        </p:nvSpPr>
        <p:spPr>
          <a:xfrm>
            <a:off x="10446060" y="6446579"/>
            <a:ext cx="1136341" cy="222323"/>
          </a:xfrm>
          <a:prstGeom prst="rect">
            <a:avLst/>
          </a:prstGeom>
          <a:noFill/>
          <a:ln>
            <a:noFill/>
          </a:ln>
        </p:spPr>
        <p:txBody>
          <a:bodyPr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3481247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J-PAL Two Content Slide w/ Images">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609607" y="195071"/>
            <a:ext cx="10972799" cy="1164170"/>
          </a:xfrm>
          <a:prstGeom prst="rect">
            <a:avLst/>
          </a:prstGeom>
          <a:noFill/>
          <a:ln>
            <a:noFill/>
          </a:ln>
        </p:spPr>
        <p:txBody>
          <a:bodyPr wrap="square" lIns="91425" tIns="91425" rIns="91425" bIns="91425" anchor="ctr" anchorCtr="0"/>
          <a:lstStyle>
            <a:lvl1pPr marL="0" marR="0" lvl="0" indent="0" algn="l" rtl="0">
              <a:spcBef>
                <a:spcPts val="0"/>
              </a:spcBef>
              <a:buClr>
                <a:schemeClr val="accent1"/>
              </a:buClr>
              <a:buFont typeface="Century Gothic"/>
              <a:buNone/>
              <a:defRPr sz="3200" b="0" i="0" u="none" strike="noStrike" cap="none">
                <a:solidFill>
                  <a:schemeClr val="accen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7" name="Shape 117"/>
          <p:cNvSpPr txBox="1">
            <a:spLocks noGrp="1"/>
          </p:cNvSpPr>
          <p:nvPr>
            <p:ph type="body" idx="1"/>
          </p:nvPr>
        </p:nvSpPr>
        <p:spPr>
          <a:xfrm>
            <a:off x="609607" y="4608586"/>
            <a:ext cx="5330455" cy="1517585"/>
          </a:xfrm>
          <a:prstGeom prst="rect">
            <a:avLst/>
          </a:prstGeom>
          <a:noFill/>
          <a:ln>
            <a:noFill/>
          </a:ln>
        </p:spPr>
        <p:txBody>
          <a:bodyPr wrap="square" lIns="91425" tIns="91425" rIns="91425" bIns="91425" anchor="t" anchorCtr="0"/>
          <a:lstStyle>
            <a:lvl1pPr marL="0" marR="0" lvl="0" indent="0" algn="l" rtl="0">
              <a:lnSpc>
                <a:spcPct val="110000"/>
              </a:lnSpc>
              <a:spcBef>
                <a:spcPts val="360"/>
              </a:spcBef>
              <a:spcAft>
                <a:spcPts val="800"/>
              </a:spcAft>
              <a:buClr>
                <a:schemeClr val="dk1"/>
              </a:buClr>
              <a:buFont typeface="Arial"/>
              <a:buNone/>
              <a:defRPr sz="1800" b="0" i="0" u="none" strike="noStrike" cap="none">
                <a:solidFill>
                  <a:schemeClr val="dk1"/>
                </a:solidFill>
                <a:latin typeface="Century Gothic"/>
                <a:ea typeface="Century Gothic"/>
                <a:cs typeface="Century Gothic"/>
                <a:sym typeface="Century Gothic"/>
              </a:defRPr>
            </a:lvl1pPr>
            <a:lvl2pPr marL="990575" marR="0" lvl="1" indent="-279375"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1523962" marR="0" lvl="2" indent="-215862" algn="l" rtl="0">
              <a:spcBef>
                <a:spcPts val="320"/>
              </a:spcBef>
              <a:spcAft>
                <a:spcPts val="800"/>
              </a:spcAft>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3pPr>
            <a:lvl4pPr marL="2133547" marR="0" lvl="3" indent="-228547"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4pPr>
            <a:lvl5pPr marL="2743131" marR="0" lvl="4" indent="-228531"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5pPr>
            <a:lvl6pPr marL="3352716" marR="0" lvl="5" indent="-203115"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6pPr>
            <a:lvl7pPr marL="3962301" marR="0" lvl="6" indent="-203101"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7pPr>
            <a:lvl8pPr marL="4571886" marR="0" lvl="7" indent="-203086"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8pPr>
            <a:lvl9pPr marL="5181470" marR="0" lvl="8" indent="-20307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8" name="Shape 118"/>
          <p:cNvSpPr txBox="1">
            <a:spLocks noGrp="1"/>
          </p:cNvSpPr>
          <p:nvPr>
            <p:ph type="body" idx="2"/>
          </p:nvPr>
        </p:nvSpPr>
        <p:spPr>
          <a:xfrm>
            <a:off x="6251951" y="4608586"/>
            <a:ext cx="5330455" cy="1517585"/>
          </a:xfrm>
          <a:prstGeom prst="rect">
            <a:avLst/>
          </a:prstGeom>
          <a:noFill/>
          <a:ln>
            <a:noFill/>
          </a:ln>
        </p:spPr>
        <p:txBody>
          <a:bodyPr wrap="square" lIns="91425" tIns="91425" rIns="91425" bIns="91425" anchor="t" anchorCtr="0"/>
          <a:lstStyle>
            <a:lvl1pPr marL="0" marR="0" lvl="0" indent="0" algn="l" rtl="0">
              <a:lnSpc>
                <a:spcPct val="110000"/>
              </a:lnSpc>
              <a:spcBef>
                <a:spcPts val="360"/>
              </a:spcBef>
              <a:spcAft>
                <a:spcPts val="800"/>
              </a:spcAft>
              <a:buClr>
                <a:schemeClr val="dk1"/>
              </a:buClr>
              <a:buFont typeface="Arial"/>
              <a:buNone/>
              <a:defRPr sz="1800" b="0" i="0" u="none" strike="noStrike" cap="none">
                <a:solidFill>
                  <a:schemeClr val="dk1"/>
                </a:solidFill>
                <a:latin typeface="Century Gothic"/>
                <a:ea typeface="Century Gothic"/>
                <a:cs typeface="Century Gothic"/>
                <a:sym typeface="Century Gothic"/>
              </a:defRPr>
            </a:lvl1pPr>
            <a:lvl2pPr marL="990575" marR="0" lvl="1" indent="-279375"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1523962" marR="0" lvl="2" indent="-215862" algn="l" rtl="0">
              <a:spcBef>
                <a:spcPts val="320"/>
              </a:spcBef>
              <a:spcAft>
                <a:spcPts val="800"/>
              </a:spcAft>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3pPr>
            <a:lvl4pPr marL="2133547" marR="0" lvl="3" indent="-228547"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4pPr>
            <a:lvl5pPr marL="2743131" marR="0" lvl="4" indent="-228531"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5pPr>
            <a:lvl6pPr marL="3352716" marR="0" lvl="5" indent="-203115"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6pPr>
            <a:lvl7pPr marL="3962301" marR="0" lvl="6" indent="-203101"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7pPr>
            <a:lvl8pPr marL="4571886" marR="0" lvl="7" indent="-203086"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8pPr>
            <a:lvl9pPr marL="5181470" marR="0" lvl="8" indent="-20307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9" name="Shape 119"/>
          <p:cNvSpPr txBox="1">
            <a:spLocks noGrp="1"/>
          </p:cNvSpPr>
          <p:nvPr>
            <p:ph type="body" idx="3"/>
          </p:nvPr>
        </p:nvSpPr>
        <p:spPr>
          <a:xfrm>
            <a:off x="609607" y="1487924"/>
            <a:ext cx="5330455" cy="2863134"/>
          </a:xfrm>
          <a:prstGeom prst="rect">
            <a:avLst/>
          </a:prstGeom>
          <a:noFill/>
          <a:ln>
            <a:noFill/>
          </a:ln>
        </p:spPr>
        <p:txBody>
          <a:bodyPr wrap="square" lIns="91425" tIns="91425" rIns="91425" bIns="91425" anchor="t" anchorCtr="0"/>
          <a:lstStyle>
            <a:lvl1pPr marL="0" marR="0" lvl="0" indent="0" algn="l" rtl="0">
              <a:spcBef>
                <a:spcPts val="440"/>
              </a:spcBef>
              <a:spcAft>
                <a:spcPts val="800"/>
              </a:spcAft>
              <a:buClr>
                <a:schemeClr val="dk1"/>
              </a:buClr>
              <a:buFont typeface="Arial"/>
              <a:buNone/>
              <a:defRPr sz="2200" b="0" i="0" u="none" strike="noStrike" cap="none">
                <a:solidFill>
                  <a:schemeClr val="dk1"/>
                </a:solidFill>
                <a:latin typeface="Century Gothic"/>
                <a:ea typeface="Century Gothic"/>
                <a:cs typeface="Century Gothic"/>
                <a:sym typeface="Century Gothic"/>
              </a:defRPr>
            </a:lvl1pPr>
            <a:lvl2pPr marL="990575" marR="0" lvl="1" indent="-279375"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1523962" marR="0" lvl="2" indent="-215862" algn="l" rtl="0">
              <a:spcBef>
                <a:spcPts val="320"/>
              </a:spcBef>
              <a:spcAft>
                <a:spcPts val="800"/>
              </a:spcAft>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3pPr>
            <a:lvl4pPr marL="2133547" marR="0" lvl="3" indent="-228547"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4pPr>
            <a:lvl5pPr marL="2743131" marR="0" lvl="4" indent="-228531"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5pPr>
            <a:lvl6pPr marL="3352716" marR="0" lvl="5" indent="-203115"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6pPr>
            <a:lvl7pPr marL="3962301" marR="0" lvl="6" indent="-203101"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7pPr>
            <a:lvl8pPr marL="4571886" marR="0" lvl="7" indent="-203086"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8pPr>
            <a:lvl9pPr marL="5181470" marR="0" lvl="8" indent="-20307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0" name="Shape 120"/>
          <p:cNvSpPr txBox="1">
            <a:spLocks noGrp="1"/>
          </p:cNvSpPr>
          <p:nvPr>
            <p:ph type="body" idx="4"/>
          </p:nvPr>
        </p:nvSpPr>
        <p:spPr>
          <a:xfrm>
            <a:off x="6251951" y="1487924"/>
            <a:ext cx="5330455" cy="2863134"/>
          </a:xfrm>
          <a:prstGeom prst="rect">
            <a:avLst/>
          </a:prstGeom>
          <a:noFill/>
          <a:ln>
            <a:noFill/>
          </a:ln>
        </p:spPr>
        <p:txBody>
          <a:bodyPr wrap="square" lIns="91425" tIns="91425" rIns="91425" bIns="91425" anchor="t" anchorCtr="0"/>
          <a:lstStyle>
            <a:lvl1pPr marL="0" marR="0" lvl="0" indent="0" algn="l" rtl="0">
              <a:spcBef>
                <a:spcPts val="440"/>
              </a:spcBef>
              <a:spcAft>
                <a:spcPts val="800"/>
              </a:spcAft>
              <a:buClr>
                <a:schemeClr val="dk1"/>
              </a:buClr>
              <a:buFont typeface="Arial"/>
              <a:buNone/>
              <a:defRPr sz="2200" b="0" i="0" u="none" strike="noStrike" cap="none">
                <a:solidFill>
                  <a:schemeClr val="dk1"/>
                </a:solidFill>
                <a:latin typeface="Century Gothic"/>
                <a:ea typeface="Century Gothic"/>
                <a:cs typeface="Century Gothic"/>
                <a:sym typeface="Century Gothic"/>
              </a:defRPr>
            </a:lvl1pPr>
            <a:lvl2pPr marL="990575" marR="0" lvl="1" indent="-279375"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1523962" marR="0" lvl="2" indent="-215862" algn="l" rtl="0">
              <a:spcBef>
                <a:spcPts val="320"/>
              </a:spcBef>
              <a:spcAft>
                <a:spcPts val="800"/>
              </a:spcAft>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3pPr>
            <a:lvl4pPr marL="2133547" marR="0" lvl="3" indent="-228547"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4pPr>
            <a:lvl5pPr marL="2743131" marR="0" lvl="4" indent="-228531"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5pPr>
            <a:lvl6pPr marL="3352716" marR="0" lvl="5" indent="-203115"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6pPr>
            <a:lvl7pPr marL="3962301" marR="0" lvl="6" indent="-203101"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7pPr>
            <a:lvl8pPr marL="4571886" marR="0" lvl="7" indent="-203086"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8pPr>
            <a:lvl9pPr marL="5181470" marR="0" lvl="8" indent="-20307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1" name="Shape 121"/>
          <p:cNvSpPr txBox="1">
            <a:spLocks noGrp="1"/>
          </p:cNvSpPr>
          <p:nvPr>
            <p:ph type="body" idx="5"/>
          </p:nvPr>
        </p:nvSpPr>
        <p:spPr>
          <a:xfrm>
            <a:off x="609600" y="4351057"/>
            <a:ext cx="5330456" cy="197940"/>
          </a:xfrm>
          <a:prstGeom prst="rect">
            <a:avLst/>
          </a:prstGeom>
          <a:noFill/>
          <a:ln>
            <a:noFill/>
          </a:ln>
        </p:spPr>
        <p:txBody>
          <a:bodyPr wrap="square" lIns="91425" tIns="91425" rIns="91425" bIns="91425" anchor="t" anchorCtr="0"/>
          <a:lstStyle>
            <a:lvl1pPr marL="0" marR="0" lvl="0" indent="0" algn="l" rtl="0">
              <a:spcBef>
                <a:spcPts val="140"/>
              </a:spcBef>
              <a:spcAft>
                <a:spcPts val="800"/>
              </a:spcAft>
              <a:buClr>
                <a:srgbClr val="979797"/>
              </a:buClr>
              <a:buFont typeface="Arial"/>
              <a:buNone/>
              <a:defRPr sz="700" b="0" i="0" u="none" strike="noStrike" cap="none">
                <a:solidFill>
                  <a:srgbClr val="979797"/>
                </a:solidFill>
                <a:latin typeface="Century Gothic"/>
                <a:ea typeface="Century Gothic"/>
                <a:cs typeface="Century Gothic"/>
                <a:sym typeface="Century Gothic"/>
              </a:defRPr>
            </a:lvl1pPr>
            <a:lvl2pPr marL="457200" marR="0" lvl="1" indent="0" algn="l" rtl="0">
              <a:spcBef>
                <a:spcPts val="280"/>
              </a:spcBef>
              <a:spcAft>
                <a:spcPts val="800"/>
              </a:spcAft>
              <a:buClr>
                <a:schemeClr val="dk1"/>
              </a:buClr>
              <a:buFont typeface="Arial"/>
              <a:buNone/>
              <a:defRPr sz="1400" b="0" i="0" u="none" strike="noStrike" cap="none">
                <a:solidFill>
                  <a:schemeClr val="dk1"/>
                </a:solidFill>
                <a:latin typeface="Century Gothic"/>
                <a:ea typeface="Century Gothic"/>
                <a:cs typeface="Century Gothic"/>
                <a:sym typeface="Century Gothic"/>
              </a:defRPr>
            </a:lvl2pPr>
            <a:lvl3pPr marL="914400" marR="0" lvl="2" indent="0" algn="l" rtl="0">
              <a:spcBef>
                <a:spcPts val="280"/>
              </a:spcBef>
              <a:spcAft>
                <a:spcPts val="800"/>
              </a:spcAft>
              <a:buClr>
                <a:schemeClr val="dk1"/>
              </a:buClr>
              <a:buFont typeface="Arial"/>
              <a:buNone/>
              <a:defRPr sz="1400" b="0" i="0" u="none" strike="noStrike" cap="none">
                <a:solidFill>
                  <a:schemeClr val="dk1"/>
                </a:solidFill>
                <a:latin typeface="Century Gothic"/>
                <a:ea typeface="Century Gothic"/>
                <a:cs typeface="Century Gothic"/>
                <a:sym typeface="Century Gothic"/>
              </a:defRPr>
            </a:lvl3pPr>
            <a:lvl4pPr marL="1371600" marR="0" lvl="3" indent="0" algn="l" rtl="0">
              <a:spcBef>
                <a:spcPts val="280"/>
              </a:spcBef>
              <a:spcAft>
                <a:spcPts val="800"/>
              </a:spcAft>
              <a:buClr>
                <a:schemeClr val="dk1"/>
              </a:buClr>
              <a:buFont typeface="Arial"/>
              <a:buNone/>
              <a:defRPr sz="1400" b="0" i="0" u="none" strike="noStrike" cap="none">
                <a:solidFill>
                  <a:schemeClr val="dk1"/>
                </a:solidFill>
                <a:latin typeface="Century Gothic"/>
                <a:ea typeface="Century Gothic"/>
                <a:cs typeface="Century Gothic"/>
                <a:sym typeface="Century Gothic"/>
              </a:defRPr>
            </a:lvl4pPr>
            <a:lvl5pPr marL="1828800" marR="0" lvl="4" indent="0" algn="l" rtl="0">
              <a:spcBef>
                <a:spcPts val="280"/>
              </a:spcBef>
              <a:spcAft>
                <a:spcPts val="800"/>
              </a:spcAft>
              <a:buClr>
                <a:schemeClr val="dk1"/>
              </a:buClr>
              <a:buFont typeface="Arial"/>
              <a:buNone/>
              <a:defRPr sz="1400" b="0" i="0" u="none" strike="noStrike" cap="none">
                <a:solidFill>
                  <a:schemeClr val="dk1"/>
                </a:solidFill>
                <a:latin typeface="Century Gothic"/>
                <a:ea typeface="Century Gothic"/>
                <a:cs typeface="Century Gothic"/>
                <a:sym typeface="Century Gothic"/>
              </a:defRPr>
            </a:lvl5pPr>
            <a:lvl6pPr marL="3352716" marR="0" lvl="5" indent="-14806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6pPr>
            <a:lvl7pPr marL="3962301" marR="0" lvl="6" indent="-148046"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7pPr>
            <a:lvl8pPr marL="4571886" marR="0" lvl="7" indent="-14803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8pPr>
            <a:lvl9pPr marL="5181470" marR="0" lvl="8" indent="-148015"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9pPr>
          </a:lstStyle>
          <a:p>
            <a:endParaRPr/>
          </a:p>
        </p:txBody>
      </p:sp>
      <p:sp>
        <p:nvSpPr>
          <p:cNvPr id="122" name="Shape 122"/>
          <p:cNvSpPr txBox="1">
            <a:spLocks noGrp="1"/>
          </p:cNvSpPr>
          <p:nvPr>
            <p:ph type="body" idx="6"/>
          </p:nvPr>
        </p:nvSpPr>
        <p:spPr>
          <a:xfrm>
            <a:off x="6251944" y="4351057"/>
            <a:ext cx="5330456" cy="197940"/>
          </a:xfrm>
          <a:prstGeom prst="rect">
            <a:avLst/>
          </a:prstGeom>
          <a:noFill/>
          <a:ln>
            <a:noFill/>
          </a:ln>
        </p:spPr>
        <p:txBody>
          <a:bodyPr wrap="square" lIns="91425" tIns="91425" rIns="91425" bIns="91425" anchor="t" anchorCtr="0"/>
          <a:lstStyle>
            <a:lvl1pPr marL="0" marR="0" lvl="0" indent="0" algn="l" rtl="0">
              <a:spcBef>
                <a:spcPts val="140"/>
              </a:spcBef>
              <a:spcAft>
                <a:spcPts val="800"/>
              </a:spcAft>
              <a:buClr>
                <a:srgbClr val="979797"/>
              </a:buClr>
              <a:buFont typeface="Arial"/>
              <a:buNone/>
              <a:defRPr sz="700" b="0" i="0" u="none" strike="noStrike" cap="none">
                <a:solidFill>
                  <a:srgbClr val="979797"/>
                </a:solidFill>
                <a:latin typeface="Century Gothic"/>
                <a:ea typeface="Century Gothic"/>
                <a:cs typeface="Century Gothic"/>
                <a:sym typeface="Century Gothic"/>
              </a:defRPr>
            </a:lvl1pPr>
            <a:lvl2pPr marL="457200" marR="0" lvl="1" indent="0" algn="l" rtl="0">
              <a:spcBef>
                <a:spcPts val="280"/>
              </a:spcBef>
              <a:spcAft>
                <a:spcPts val="800"/>
              </a:spcAft>
              <a:buClr>
                <a:schemeClr val="dk1"/>
              </a:buClr>
              <a:buFont typeface="Arial"/>
              <a:buNone/>
              <a:defRPr sz="1400" b="0" i="0" u="none" strike="noStrike" cap="none">
                <a:solidFill>
                  <a:schemeClr val="dk1"/>
                </a:solidFill>
                <a:latin typeface="Century Gothic"/>
                <a:ea typeface="Century Gothic"/>
                <a:cs typeface="Century Gothic"/>
                <a:sym typeface="Century Gothic"/>
              </a:defRPr>
            </a:lvl2pPr>
            <a:lvl3pPr marL="914400" marR="0" lvl="2" indent="0" algn="l" rtl="0">
              <a:spcBef>
                <a:spcPts val="280"/>
              </a:spcBef>
              <a:spcAft>
                <a:spcPts val="800"/>
              </a:spcAft>
              <a:buClr>
                <a:schemeClr val="dk1"/>
              </a:buClr>
              <a:buFont typeface="Arial"/>
              <a:buNone/>
              <a:defRPr sz="1400" b="0" i="0" u="none" strike="noStrike" cap="none">
                <a:solidFill>
                  <a:schemeClr val="dk1"/>
                </a:solidFill>
                <a:latin typeface="Century Gothic"/>
                <a:ea typeface="Century Gothic"/>
                <a:cs typeface="Century Gothic"/>
                <a:sym typeface="Century Gothic"/>
              </a:defRPr>
            </a:lvl3pPr>
            <a:lvl4pPr marL="1371600" marR="0" lvl="3" indent="0" algn="l" rtl="0">
              <a:spcBef>
                <a:spcPts val="280"/>
              </a:spcBef>
              <a:spcAft>
                <a:spcPts val="800"/>
              </a:spcAft>
              <a:buClr>
                <a:schemeClr val="dk1"/>
              </a:buClr>
              <a:buFont typeface="Arial"/>
              <a:buNone/>
              <a:defRPr sz="1400" b="0" i="0" u="none" strike="noStrike" cap="none">
                <a:solidFill>
                  <a:schemeClr val="dk1"/>
                </a:solidFill>
                <a:latin typeface="Century Gothic"/>
                <a:ea typeface="Century Gothic"/>
                <a:cs typeface="Century Gothic"/>
                <a:sym typeface="Century Gothic"/>
              </a:defRPr>
            </a:lvl4pPr>
            <a:lvl5pPr marL="1828800" marR="0" lvl="4" indent="0" algn="l" rtl="0">
              <a:spcBef>
                <a:spcPts val="280"/>
              </a:spcBef>
              <a:spcAft>
                <a:spcPts val="800"/>
              </a:spcAft>
              <a:buClr>
                <a:schemeClr val="dk1"/>
              </a:buClr>
              <a:buFont typeface="Arial"/>
              <a:buNone/>
              <a:defRPr sz="1400" b="0" i="0" u="none" strike="noStrike" cap="none">
                <a:solidFill>
                  <a:schemeClr val="dk1"/>
                </a:solidFill>
                <a:latin typeface="Century Gothic"/>
                <a:ea typeface="Century Gothic"/>
                <a:cs typeface="Century Gothic"/>
                <a:sym typeface="Century Gothic"/>
              </a:defRPr>
            </a:lvl5pPr>
            <a:lvl6pPr marL="3352716" marR="0" lvl="5" indent="-14806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6pPr>
            <a:lvl7pPr marL="3962301" marR="0" lvl="6" indent="-148046"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7pPr>
            <a:lvl8pPr marL="4571886" marR="0" lvl="7" indent="-14803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8pPr>
            <a:lvl9pPr marL="5181470" marR="0" lvl="8" indent="-148015"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9pPr>
          </a:lstStyle>
          <a:p>
            <a:endParaRPr/>
          </a:p>
        </p:txBody>
      </p:sp>
      <p:sp>
        <p:nvSpPr>
          <p:cNvPr id="123" name="Shape 123"/>
          <p:cNvSpPr txBox="1">
            <a:spLocks noGrp="1"/>
          </p:cNvSpPr>
          <p:nvPr>
            <p:ph type="ftr" idx="11"/>
          </p:nvPr>
        </p:nvSpPr>
        <p:spPr>
          <a:xfrm>
            <a:off x="609599" y="6446579"/>
            <a:ext cx="9663112" cy="222323"/>
          </a:xfrm>
          <a:prstGeom prst="rect">
            <a:avLst/>
          </a:prstGeom>
          <a:noFill/>
          <a:ln>
            <a:noFill/>
          </a:ln>
        </p:spPr>
        <p:txBody>
          <a:bodyPr wrap="square" lIns="91425" tIns="91425" rIns="91425" bIns="91425" anchor="t" anchorCtr="0"/>
          <a:lstStyle>
            <a:lvl1pPr marL="0" marR="0" lvl="0" indent="0" algn="l" rtl="0">
              <a:spcBef>
                <a:spcPts val="0"/>
              </a:spcBef>
              <a:buNone/>
              <a:defRPr sz="1100" b="0" i="0" u="none" strike="noStrike" cap="small">
                <a:solidFill>
                  <a:srgbClr val="7F7F7F"/>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small" spc="0" normalizeH="0" baseline="0" noProof="0">
              <a:ln>
                <a:noFill/>
              </a:ln>
              <a:solidFill>
                <a:srgbClr val="7F7F7F"/>
              </a:solidFill>
              <a:effectLst/>
              <a:uLnTx/>
              <a:uFillTx/>
              <a:latin typeface="Century Gothic"/>
              <a:sym typeface="Century Gothic"/>
            </a:endParaRPr>
          </a:p>
        </p:txBody>
      </p:sp>
      <p:sp>
        <p:nvSpPr>
          <p:cNvPr id="124" name="Shape 124"/>
          <p:cNvSpPr txBox="1">
            <a:spLocks noGrp="1"/>
          </p:cNvSpPr>
          <p:nvPr>
            <p:ph type="sldNum" idx="12"/>
          </p:nvPr>
        </p:nvSpPr>
        <p:spPr>
          <a:xfrm>
            <a:off x="10446060" y="6446579"/>
            <a:ext cx="1136341" cy="222323"/>
          </a:xfrm>
          <a:prstGeom prst="rect">
            <a:avLst/>
          </a:prstGeom>
          <a:noFill/>
          <a:ln>
            <a:noFill/>
          </a:ln>
        </p:spPr>
        <p:txBody>
          <a:bodyPr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36172168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J-PAL Full Bleed Image Slide">
    <p:spTree>
      <p:nvGrpSpPr>
        <p:cNvPr id="1" name="Shape 125"/>
        <p:cNvGrpSpPr/>
        <p:nvPr/>
      </p:nvGrpSpPr>
      <p:grpSpPr>
        <a:xfrm>
          <a:off x="0" y="0"/>
          <a:ext cx="0" cy="0"/>
          <a:chOff x="0" y="0"/>
          <a:chExt cx="0" cy="0"/>
        </a:xfrm>
      </p:grpSpPr>
      <p:sp>
        <p:nvSpPr>
          <p:cNvPr id="126" name="Shape 126"/>
          <p:cNvSpPr>
            <a:spLocks noGrp="1"/>
          </p:cNvSpPr>
          <p:nvPr>
            <p:ph type="pic" idx="2"/>
          </p:nvPr>
        </p:nvSpPr>
        <p:spPr>
          <a:xfrm>
            <a:off x="0" y="-128"/>
            <a:ext cx="12192000" cy="6858000"/>
          </a:xfrm>
          <a:prstGeom prst="rect">
            <a:avLst/>
          </a:prstGeom>
          <a:noFill/>
          <a:ln>
            <a:noFill/>
          </a:ln>
        </p:spPr>
        <p:txBody>
          <a:bodyPr wrap="square" lIns="91425" tIns="91425" rIns="91425" bIns="91425" anchor="ctr" anchorCtr="0"/>
          <a:lstStyle>
            <a:lvl1pPr marL="0" marR="0" lvl="0" indent="0" algn="ctr" rtl="0">
              <a:spcBef>
                <a:spcPts val="440"/>
              </a:spcBef>
              <a:spcAft>
                <a:spcPts val="800"/>
              </a:spcAft>
              <a:buClr>
                <a:schemeClr val="dk1"/>
              </a:buClr>
              <a:buFont typeface="Arial"/>
              <a:buNone/>
              <a:defRPr sz="2200" b="0" i="0" u="none" strike="noStrike" cap="none">
                <a:solidFill>
                  <a:schemeClr val="dk1"/>
                </a:solidFill>
                <a:latin typeface="Century Gothic"/>
                <a:ea typeface="Century Gothic"/>
                <a:cs typeface="Century Gothic"/>
                <a:sym typeface="Century Gothic"/>
              </a:defRPr>
            </a:lvl1pPr>
            <a:lvl2pPr marL="990575" marR="0" lvl="1" indent="-279375"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1523962" marR="0" lvl="2" indent="-203162"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2133547" marR="0" lvl="3" indent="-215847" algn="l" rtl="0">
              <a:spcBef>
                <a:spcPts val="320"/>
              </a:spcBef>
              <a:spcAft>
                <a:spcPts val="800"/>
              </a:spcAft>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743131" marR="0" lvl="4" indent="-228531"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5pPr>
            <a:lvl6pPr marL="3352716" marR="0" lvl="5" indent="-14806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6pPr>
            <a:lvl7pPr marL="3962301" marR="0" lvl="6" indent="-148046"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7pPr>
            <a:lvl8pPr marL="4571886" marR="0" lvl="7" indent="-14803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8pPr>
            <a:lvl9pPr marL="5181470" marR="0" lvl="8" indent="-148015"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9pPr>
          </a:lstStyle>
          <a:p>
            <a:endParaRPr/>
          </a:p>
        </p:txBody>
      </p:sp>
      <p:pic>
        <p:nvPicPr>
          <p:cNvPr id="127" name="Shape 127"/>
          <p:cNvPicPr preferRelativeResize="0"/>
          <p:nvPr/>
        </p:nvPicPr>
        <p:blipFill rotWithShape="1">
          <a:blip r:embed="rId2">
            <a:alphaModFix amt="70000"/>
          </a:blip>
          <a:srcRect l="71406" r="1630"/>
          <a:stretch/>
        </p:blipFill>
        <p:spPr>
          <a:xfrm>
            <a:off x="9277627" y="4733"/>
            <a:ext cx="2914372" cy="6858000"/>
          </a:xfrm>
          <a:prstGeom prst="rect">
            <a:avLst/>
          </a:prstGeom>
          <a:noFill/>
          <a:ln>
            <a:noFill/>
          </a:ln>
        </p:spPr>
      </p:pic>
      <p:sp>
        <p:nvSpPr>
          <p:cNvPr id="128" name="Shape 128"/>
          <p:cNvSpPr txBox="1">
            <a:spLocks noGrp="1"/>
          </p:cNvSpPr>
          <p:nvPr>
            <p:ph type="body" idx="1"/>
          </p:nvPr>
        </p:nvSpPr>
        <p:spPr>
          <a:xfrm>
            <a:off x="316991" y="6567964"/>
            <a:ext cx="5330456" cy="197940"/>
          </a:xfrm>
          <a:prstGeom prst="rect">
            <a:avLst/>
          </a:prstGeom>
          <a:noFill/>
          <a:ln>
            <a:noFill/>
          </a:ln>
        </p:spPr>
        <p:txBody>
          <a:bodyPr wrap="square" lIns="91425" tIns="91425" rIns="91425" bIns="91425" anchor="t" anchorCtr="0"/>
          <a:lstStyle>
            <a:lvl1pPr marL="0" marR="0" lvl="0" indent="0" algn="l" rtl="0">
              <a:spcBef>
                <a:spcPts val="140"/>
              </a:spcBef>
              <a:spcAft>
                <a:spcPts val="800"/>
              </a:spcAft>
              <a:buClr>
                <a:schemeClr val="lt2"/>
              </a:buClr>
              <a:buFont typeface="Arial"/>
              <a:buNone/>
              <a:defRPr sz="700" b="0" i="0" u="none" strike="noStrike" cap="none">
                <a:solidFill>
                  <a:schemeClr val="lt2"/>
                </a:solidFill>
                <a:latin typeface="Century Gothic"/>
                <a:ea typeface="Century Gothic"/>
                <a:cs typeface="Century Gothic"/>
                <a:sym typeface="Century Gothic"/>
              </a:defRPr>
            </a:lvl1pPr>
            <a:lvl2pPr marL="457200" marR="0" lvl="1" indent="0" algn="l" rtl="0">
              <a:spcBef>
                <a:spcPts val="280"/>
              </a:spcBef>
              <a:spcAft>
                <a:spcPts val="800"/>
              </a:spcAft>
              <a:buClr>
                <a:schemeClr val="dk1"/>
              </a:buClr>
              <a:buFont typeface="Arial"/>
              <a:buNone/>
              <a:defRPr sz="1400" b="0" i="0" u="none" strike="noStrike" cap="none">
                <a:solidFill>
                  <a:schemeClr val="dk1"/>
                </a:solidFill>
                <a:latin typeface="Century Gothic"/>
                <a:ea typeface="Century Gothic"/>
                <a:cs typeface="Century Gothic"/>
                <a:sym typeface="Century Gothic"/>
              </a:defRPr>
            </a:lvl2pPr>
            <a:lvl3pPr marL="914400" marR="0" lvl="2" indent="0" algn="l" rtl="0">
              <a:spcBef>
                <a:spcPts val="280"/>
              </a:spcBef>
              <a:spcAft>
                <a:spcPts val="800"/>
              </a:spcAft>
              <a:buClr>
                <a:schemeClr val="dk1"/>
              </a:buClr>
              <a:buFont typeface="Arial"/>
              <a:buNone/>
              <a:defRPr sz="1400" b="0" i="0" u="none" strike="noStrike" cap="none">
                <a:solidFill>
                  <a:schemeClr val="dk1"/>
                </a:solidFill>
                <a:latin typeface="Century Gothic"/>
                <a:ea typeface="Century Gothic"/>
                <a:cs typeface="Century Gothic"/>
                <a:sym typeface="Century Gothic"/>
              </a:defRPr>
            </a:lvl3pPr>
            <a:lvl4pPr marL="1371600" marR="0" lvl="3" indent="0" algn="l" rtl="0">
              <a:spcBef>
                <a:spcPts val="280"/>
              </a:spcBef>
              <a:spcAft>
                <a:spcPts val="800"/>
              </a:spcAft>
              <a:buClr>
                <a:schemeClr val="dk1"/>
              </a:buClr>
              <a:buFont typeface="Arial"/>
              <a:buNone/>
              <a:defRPr sz="1400" b="0" i="0" u="none" strike="noStrike" cap="none">
                <a:solidFill>
                  <a:schemeClr val="dk1"/>
                </a:solidFill>
                <a:latin typeface="Century Gothic"/>
                <a:ea typeface="Century Gothic"/>
                <a:cs typeface="Century Gothic"/>
                <a:sym typeface="Century Gothic"/>
              </a:defRPr>
            </a:lvl4pPr>
            <a:lvl5pPr marL="1828800" marR="0" lvl="4" indent="0" algn="l" rtl="0">
              <a:spcBef>
                <a:spcPts val="280"/>
              </a:spcBef>
              <a:spcAft>
                <a:spcPts val="800"/>
              </a:spcAft>
              <a:buClr>
                <a:schemeClr val="dk1"/>
              </a:buClr>
              <a:buFont typeface="Arial"/>
              <a:buNone/>
              <a:defRPr sz="1400" b="0" i="0" u="none" strike="noStrike" cap="none">
                <a:solidFill>
                  <a:schemeClr val="dk1"/>
                </a:solidFill>
                <a:latin typeface="Century Gothic"/>
                <a:ea typeface="Century Gothic"/>
                <a:cs typeface="Century Gothic"/>
                <a:sym typeface="Century Gothic"/>
              </a:defRPr>
            </a:lvl5pPr>
            <a:lvl6pPr marL="3352716" marR="0" lvl="5" indent="-14806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6pPr>
            <a:lvl7pPr marL="3962301" marR="0" lvl="6" indent="-148046"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7pPr>
            <a:lvl8pPr marL="4571886" marR="0" lvl="7" indent="-14803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8pPr>
            <a:lvl9pPr marL="5181470" marR="0" lvl="8" indent="-148015"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27238236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J-PAL Title Only">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609607" y="205945"/>
            <a:ext cx="10972799" cy="1153298"/>
          </a:xfrm>
          <a:prstGeom prst="rect">
            <a:avLst/>
          </a:prstGeom>
          <a:noFill/>
          <a:ln>
            <a:noFill/>
          </a:ln>
        </p:spPr>
        <p:txBody>
          <a:bodyPr wrap="square" lIns="91425" tIns="91425" rIns="91425" bIns="91425" anchor="ctr" anchorCtr="0"/>
          <a:lstStyle>
            <a:lvl1pPr marL="0" marR="0" lvl="0" indent="0" algn="l" rtl="0">
              <a:spcBef>
                <a:spcPts val="0"/>
              </a:spcBef>
              <a:buClr>
                <a:schemeClr val="accent1"/>
              </a:buClr>
              <a:buFont typeface="Century Gothic"/>
              <a:buNone/>
              <a:defRPr sz="3200" b="0" i="0" u="none" strike="noStrike" cap="none">
                <a:solidFill>
                  <a:schemeClr val="accen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1" name="Shape 131"/>
          <p:cNvSpPr txBox="1">
            <a:spLocks noGrp="1"/>
          </p:cNvSpPr>
          <p:nvPr>
            <p:ph type="ftr" idx="11"/>
          </p:nvPr>
        </p:nvSpPr>
        <p:spPr>
          <a:xfrm>
            <a:off x="609599" y="6446579"/>
            <a:ext cx="9663112" cy="222323"/>
          </a:xfrm>
          <a:prstGeom prst="rect">
            <a:avLst/>
          </a:prstGeom>
          <a:noFill/>
          <a:ln>
            <a:noFill/>
          </a:ln>
        </p:spPr>
        <p:txBody>
          <a:bodyPr wrap="square" lIns="91425" tIns="91425" rIns="91425" bIns="91425" anchor="t" anchorCtr="0"/>
          <a:lstStyle>
            <a:lvl1pPr marL="0" marR="0" lvl="0" indent="0" algn="l" rtl="0">
              <a:spcBef>
                <a:spcPts val="0"/>
              </a:spcBef>
              <a:buNone/>
              <a:defRPr sz="1100" b="0" i="0" u="none" strike="noStrike" cap="small">
                <a:solidFill>
                  <a:srgbClr val="7F7F7F"/>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small" spc="0" normalizeH="0" baseline="0" noProof="0">
              <a:ln>
                <a:noFill/>
              </a:ln>
              <a:solidFill>
                <a:srgbClr val="7F7F7F"/>
              </a:solidFill>
              <a:effectLst/>
              <a:uLnTx/>
              <a:uFillTx/>
              <a:latin typeface="Century Gothic"/>
              <a:sym typeface="Century Gothic"/>
            </a:endParaRPr>
          </a:p>
        </p:txBody>
      </p:sp>
      <p:sp>
        <p:nvSpPr>
          <p:cNvPr id="132" name="Shape 132"/>
          <p:cNvSpPr txBox="1">
            <a:spLocks noGrp="1"/>
          </p:cNvSpPr>
          <p:nvPr>
            <p:ph type="sldNum" idx="12"/>
          </p:nvPr>
        </p:nvSpPr>
        <p:spPr>
          <a:xfrm>
            <a:off x="10446060" y="6446579"/>
            <a:ext cx="1136341" cy="222323"/>
          </a:xfrm>
          <a:prstGeom prst="rect">
            <a:avLst/>
          </a:prstGeom>
          <a:noFill/>
          <a:ln>
            <a:noFill/>
          </a:ln>
        </p:spPr>
        <p:txBody>
          <a:bodyPr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9101328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33"/>
        <p:cNvGrpSpPr/>
        <p:nvPr/>
      </p:nvGrpSpPr>
      <p:grpSpPr>
        <a:xfrm>
          <a:off x="0" y="0"/>
          <a:ext cx="0" cy="0"/>
          <a:chOff x="0" y="0"/>
          <a:chExt cx="0" cy="0"/>
        </a:xfrm>
      </p:grpSpPr>
      <p:sp>
        <p:nvSpPr>
          <p:cNvPr id="134" name="Shape 134"/>
          <p:cNvSpPr/>
          <p:nvPr/>
        </p:nvSpPr>
        <p:spPr>
          <a:xfrm>
            <a:off x="0" y="6944"/>
            <a:ext cx="12192000" cy="2081861"/>
          </a:xfrm>
          <a:prstGeom prst="rect">
            <a:avLst/>
          </a:prstGeom>
          <a:solidFill>
            <a:schemeClr val="lt1"/>
          </a:solidFill>
          <a:ln>
            <a:noFill/>
          </a:ln>
        </p:spPr>
        <p:txBody>
          <a:bodyPr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274018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itle Only">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609607" y="185739"/>
            <a:ext cx="10972799" cy="1157286"/>
          </a:xfrm>
          <a:prstGeom prst="rect">
            <a:avLst/>
          </a:prstGeom>
          <a:noFill/>
          <a:ln>
            <a:noFill/>
          </a:ln>
        </p:spPr>
        <p:txBody>
          <a:bodyPr wrap="square" lIns="91425" tIns="91425" rIns="91425" bIns="91425" anchor="ctr" anchorCtr="0"/>
          <a:lstStyle>
            <a:lvl1pPr marL="0" marR="0" lvl="0" indent="0" algn="l" rtl="0">
              <a:spcBef>
                <a:spcPts val="0"/>
              </a:spcBef>
              <a:buClr>
                <a:schemeClr val="accent1"/>
              </a:buClr>
              <a:buFont typeface="Century Gothic"/>
              <a:buNone/>
              <a:defRPr sz="3200" b="0" i="0" u="none" strike="noStrike" cap="none">
                <a:solidFill>
                  <a:schemeClr val="accen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7" name="Shape 137"/>
          <p:cNvSpPr txBox="1">
            <a:spLocks noGrp="1"/>
          </p:cNvSpPr>
          <p:nvPr>
            <p:ph type="sldNum" idx="12"/>
          </p:nvPr>
        </p:nvSpPr>
        <p:spPr>
          <a:xfrm>
            <a:off x="10446060" y="6446579"/>
            <a:ext cx="1136341" cy="222323"/>
          </a:xfrm>
          <a:prstGeom prst="rect">
            <a:avLst/>
          </a:prstGeom>
          <a:noFill/>
          <a:ln>
            <a:noFill/>
          </a:ln>
        </p:spPr>
        <p:txBody>
          <a:bodyPr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sp>
        <p:nvSpPr>
          <p:cNvPr id="138" name="Shape 138"/>
          <p:cNvSpPr txBox="1">
            <a:spLocks noGrp="1"/>
          </p:cNvSpPr>
          <p:nvPr>
            <p:ph type="body" idx="1"/>
          </p:nvPr>
        </p:nvSpPr>
        <p:spPr>
          <a:xfrm>
            <a:off x="812807" y="6470660"/>
            <a:ext cx="9855199" cy="274637"/>
          </a:xfrm>
          <a:prstGeom prst="rect">
            <a:avLst/>
          </a:prstGeom>
          <a:noFill/>
          <a:ln>
            <a:noFill/>
          </a:ln>
        </p:spPr>
        <p:txBody>
          <a:bodyPr wrap="square" lIns="91425" tIns="91425" rIns="91425" bIns="91425" anchor="t" anchorCtr="0"/>
          <a:lstStyle>
            <a:lvl1pPr marL="0" marR="0" lvl="0" indent="0" algn="l" rtl="0">
              <a:spcBef>
                <a:spcPts val="280"/>
              </a:spcBef>
              <a:spcAft>
                <a:spcPts val="800"/>
              </a:spcAft>
              <a:buClr>
                <a:srgbClr val="A5A5A5"/>
              </a:buClr>
              <a:buFont typeface="Arial"/>
              <a:buNone/>
              <a:defRPr sz="1400" b="0" i="0" u="none" strike="noStrike" cap="none">
                <a:solidFill>
                  <a:srgbClr val="A5A5A5"/>
                </a:solidFill>
                <a:latin typeface="Century Gothic"/>
                <a:ea typeface="Century Gothic"/>
                <a:cs typeface="Century Gothic"/>
                <a:sym typeface="Century Gothic"/>
              </a:defRPr>
            </a:lvl1pPr>
            <a:lvl2pPr marL="990575" marR="0" lvl="1" indent="-279375"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1523962" marR="0" lvl="2" indent="-203162"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2133547" marR="0" lvl="3" indent="-215847" algn="l" rtl="0">
              <a:spcBef>
                <a:spcPts val="320"/>
              </a:spcBef>
              <a:spcAft>
                <a:spcPts val="800"/>
              </a:spcAft>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743131" marR="0" lvl="4" indent="-228531"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5pPr>
            <a:lvl6pPr marL="3352716" marR="0" lvl="5" indent="-14806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6pPr>
            <a:lvl7pPr marL="3962301" marR="0" lvl="6" indent="-148046"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7pPr>
            <a:lvl8pPr marL="4571886" marR="0" lvl="7" indent="-14803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8pPr>
            <a:lvl9pPr marL="5181470" marR="0" lvl="8" indent="-148015"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9pPr>
          </a:lstStyle>
          <a:p>
            <a:endParaRPr/>
          </a:p>
        </p:txBody>
      </p:sp>
      <p:sp>
        <p:nvSpPr>
          <p:cNvPr id="139" name="Shape 139"/>
          <p:cNvSpPr txBox="1">
            <a:spLocks noGrp="1"/>
          </p:cNvSpPr>
          <p:nvPr>
            <p:ph type="body" idx="2"/>
          </p:nvPr>
        </p:nvSpPr>
        <p:spPr>
          <a:xfrm>
            <a:off x="812807" y="1103212"/>
            <a:ext cx="10998199" cy="381000"/>
          </a:xfrm>
          <a:prstGeom prst="rect">
            <a:avLst/>
          </a:prstGeom>
          <a:noFill/>
          <a:ln>
            <a:noFill/>
          </a:ln>
        </p:spPr>
        <p:txBody>
          <a:bodyPr wrap="square" lIns="91425" tIns="91425" rIns="91425" bIns="91425" anchor="ctr" anchorCtr="0"/>
          <a:lstStyle>
            <a:lvl1pPr marL="0" marR="0" lvl="0" indent="0" algn="l" rtl="0">
              <a:spcBef>
                <a:spcPts val="320"/>
              </a:spcBef>
              <a:spcAft>
                <a:spcPts val="800"/>
              </a:spcAft>
              <a:buClr>
                <a:schemeClr val="dk1"/>
              </a:buClr>
              <a:buFont typeface="Arial"/>
              <a:buNone/>
              <a:defRPr sz="1600" b="0" i="1" u="none" strike="noStrike" cap="none">
                <a:solidFill>
                  <a:schemeClr val="dk1"/>
                </a:solidFill>
                <a:latin typeface="Century Gothic"/>
                <a:ea typeface="Century Gothic"/>
                <a:cs typeface="Century Gothic"/>
                <a:sym typeface="Century Gothic"/>
              </a:defRPr>
            </a:lvl1pPr>
            <a:lvl2pPr marL="990575" marR="0" lvl="1" indent="-279375"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1523962" marR="0" lvl="2" indent="-203162"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2133547" marR="0" lvl="3" indent="-215847" algn="l" rtl="0">
              <a:spcBef>
                <a:spcPts val="320"/>
              </a:spcBef>
              <a:spcAft>
                <a:spcPts val="800"/>
              </a:spcAft>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743131" marR="0" lvl="4" indent="-228531"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5pPr>
            <a:lvl6pPr marL="3352716" marR="0" lvl="5" indent="-14806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6pPr>
            <a:lvl7pPr marL="3962301" marR="0" lvl="6" indent="-148046"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7pPr>
            <a:lvl8pPr marL="4571886" marR="0" lvl="7" indent="-14803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8pPr>
            <a:lvl9pPr marL="5181470" marR="0" lvl="8" indent="-148015"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34934851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_Title Only">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609607" y="185739"/>
            <a:ext cx="10972799" cy="1157286"/>
          </a:xfrm>
          <a:prstGeom prst="rect">
            <a:avLst/>
          </a:prstGeom>
          <a:noFill/>
          <a:ln>
            <a:noFill/>
          </a:ln>
        </p:spPr>
        <p:txBody>
          <a:bodyPr wrap="square" lIns="91425" tIns="91425" rIns="91425" bIns="91425" anchor="ctr" anchorCtr="0"/>
          <a:lstStyle>
            <a:lvl1pPr marL="0" marR="0" lvl="0" indent="0" algn="l" rtl="0">
              <a:spcBef>
                <a:spcPts val="0"/>
              </a:spcBef>
              <a:buClr>
                <a:schemeClr val="accent1"/>
              </a:buClr>
              <a:buFont typeface="Century Gothic"/>
              <a:buNone/>
              <a:defRPr sz="3200" b="0" i="0" u="none" strike="noStrike" cap="none">
                <a:solidFill>
                  <a:schemeClr val="accen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2" name="Shape 142"/>
          <p:cNvSpPr txBox="1">
            <a:spLocks noGrp="1"/>
          </p:cNvSpPr>
          <p:nvPr>
            <p:ph type="sldNum" idx="12"/>
          </p:nvPr>
        </p:nvSpPr>
        <p:spPr>
          <a:xfrm>
            <a:off x="10446060" y="6446579"/>
            <a:ext cx="1136341" cy="222323"/>
          </a:xfrm>
          <a:prstGeom prst="rect">
            <a:avLst/>
          </a:prstGeom>
          <a:noFill/>
          <a:ln>
            <a:noFill/>
          </a:ln>
        </p:spPr>
        <p:txBody>
          <a:bodyPr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sp>
        <p:nvSpPr>
          <p:cNvPr id="143" name="Shape 143"/>
          <p:cNvSpPr txBox="1">
            <a:spLocks noGrp="1"/>
          </p:cNvSpPr>
          <p:nvPr>
            <p:ph type="body" idx="1"/>
          </p:nvPr>
        </p:nvSpPr>
        <p:spPr>
          <a:xfrm>
            <a:off x="812807" y="6470660"/>
            <a:ext cx="9855199" cy="274637"/>
          </a:xfrm>
          <a:prstGeom prst="rect">
            <a:avLst/>
          </a:prstGeom>
          <a:noFill/>
          <a:ln>
            <a:noFill/>
          </a:ln>
        </p:spPr>
        <p:txBody>
          <a:bodyPr wrap="square" lIns="91425" tIns="91425" rIns="91425" bIns="91425" anchor="t" anchorCtr="0"/>
          <a:lstStyle>
            <a:lvl1pPr marL="0" marR="0" lvl="0" indent="0" algn="l" rtl="0">
              <a:spcBef>
                <a:spcPts val="280"/>
              </a:spcBef>
              <a:spcAft>
                <a:spcPts val="800"/>
              </a:spcAft>
              <a:buClr>
                <a:srgbClr val="A5A5A5"/>
              </a:buClr>
              <a:buFont typeface="Arial"/>
              <a:buNone/>
              <a:defRPr sz="1400" b="0" i="0" u="none" strike="noStrike" cap="none">
                <a:solidFill>
                  <a:srgbClr val="A5A5A5"/>
                </a:solidFill>
                <a:latin typeface="Century Gothic"/>
                <a:ea typeface="Century Gothic"/>
                <a:cs typeface="Century Gothic"/>
                <a:sym typeface="Century Gothic"/>
              </a:defRPr>
            </a:lvl1pPr>
            <a:lvl2pPr marL="990575" marR="0" lvl="1" indent="-279375"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1523962" marR="0" lvl="2" indent="-203162"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2133547" marR="0" lvl="3" indent="-215847" algn="l" rtl="0">
              <a:spcBef>
                <a:spcPts val="320"/>
              </a:spcBef>
              <a:spcAft>
                <a:spcPts val="800"/>
              </a:spcAft>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743131" marR="0" lvl="4" indent="-228531"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5pPr>
            <a:lvl6pPr marL="3352716" marR="0" lvl="5" indent="-14806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6pPr>
            <a:lvl7pPr marL="3962301" marR="0" lvl="6" indent="-148046"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7pPr>
            <a:lvl8pPr marL="4571886" marR="0" lvl="7" indent="-14803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8pPr>
            <a:lvl9pPr marL="5181470" marR="0" lvl="8" indent="-148015"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9pPr>
          </a:lstStyle>
          <a:p>
            <a:endParaRPr/>
          </a:p>
        </p:txBody>
      </p:sp>
      <p:sp>
        <p:nvSpPr>
          <p:cNvPr id="144" name="Shape 144"/>
          <p:cNvSpPr txBox="1">
            <a:spLocks noGrp="1"/>
          </p:cNvSpPr>
          <p:nvPr>
            <p:ph type="body" idx="2"/>
          </p:nvPr>
        </p:nvSpPr>
        <p:spPr>
          <a:xfrm>
            <a:off x="812807" y="1103212"/>
            <a:ext cx="10998199" cy="381000"/>
          </a:xfrm>
          <a:prstGeom prst="rect">
            <a:avLst/>
          </a:prstGeom>
          <a:noFill/>
          <a:ln>
            <a:noFill/>
          </a:ln>
        </p:spPr>
        <p:txBody>
          <a:bodyPr wrap="square" lIns="91425" tIns="91425" rIns="91425" bIns="91425" anchor="ctr" anchorCtr="0"/>
          <a:lstStyle>
            <a:lvl1pPr marL="0" marR="0" lvl="0" indent="0" algn="l" rtl="0">
              <a:spcBef>
                <a:spcPts val="320"/>
              </a:spcBef>
              <a:spcAft>
                <a:spcPts val="800"/>
              </a:spcAft>
              <a:buClr>
                <a:schemeClr val="dk1"/>
              </a:buClr>
              <a:buFont typeface="Arial"/>
              <a:buNone/>
              <a:defRPr sz="1600" b="0" i="1" u="none" strike="noStrike" cap="none">
                <a:solidFill>
                  <a:schemeClr val="dk1"/>
                </a:solidFill>
                <a:latin typeface="Century Gothic"/>
                <a:ea typeface="Century Gothic"/>
                <a:cs typeface="Century Gothic"/>
                <a:sym typeface="Century Gothic"/>
              </a:defRPr>
            </a:lvl1pPr>
            <a:lvl2pPr marL="990575" marR="0" lvl="1" indent="-279375"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1523962" marR="0" lvl="2" indent="-203162"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2133547" marR="0" lvl="3" indent="-215847" algn="l" rtl="0">
              <a:spcBef>
                <a:spcPts val="320"/>
              </a:spcBef>
              <a:spcAft>
                <a:spcPts val="800"/>
              </a:spcAft>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743131" marR="0" lvl="4" indent="-228531"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5pPr>
            <a:lvl6pPr marL="3352716" marR="0" lvl="5" indent="-14806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6pPr>
            <a:lvl7pPr marL="3962301" marR="0" lvl="6" indent="-148046"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7pPr>
            <a:lvl8pPr marL="4571886" marR="0" lvl="7" indent="-14803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8pPr>
            <a:lvl9pPr marL="5181470" marR="0" lvl="8" indent="-148015"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4066282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Section title slide">
    <p:spTree>
      <p:nvGrpSpPr>
        <p:cNvPr id="1" name="Shape 145"/>
        <p:cNvGrpSpPr/>
        <p:nvPr/>
      </p:nvGrpSpPr>
      <p:grpSpPr>
        <a:xfrm>
          <a:off x="0" y="0"/>
          <a:ext cx="0" cy="0"/>
          <a:chOff x="0" y="0"/>
          <a:chExt cx="0" cy="0"/>
        </a:xfrm>
      </p:grpSpPr>
      <p:sp>
        <p:nvSpPr>
          <p:cNvPr id="146" name="Shape 146"/>
          <p:cNvSpPr/>
          <p:nvPr/>
        </p:nvSpPr>
        <p:spPr>
          <a:xfrm>
            <a:off x="0" y="0"/>
            <a:ext cx="12192000" cy="4572000"/>
          </a:xfrm>
          <a:prstGeom prst="rect">
            <a:avLst/>
          </a:prstGeom>
          <a:solidFill>
            <a:srgbClr val="AF4016"/>
          </a:solid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Shape 147"/>
          <p:cNvSpPr txBox="1">
            <a:spLocks noGrp="1"/>
          </p:cNvSpPr>
          <p:nvPr>
            <p:ph type="ctrTitle"/>
          </p:nvPr>
        </p:nvSpPr>
        <p:spPr>
          <a:xfrm>
            <a:off x="812807" y="4983490"/>
            <a:ext cx="10998199" cy="1463039"/>
          </a:xfrm>
          <a:prstGeom prst="rect">
            <a:avLst/>
          </a:prstGeom>
          <a:noFill/>
          <a:ln>
            <a:noFill/>
          </a:ln>
        </p:spPr>
        <p:txBody>
          <a:bodyPr wrap="square" lIns="91425" tIns="91425" rIns="91425" bIns="91425" anchor="ctr" anchorCtr="0"/>
          <a:lstStyle>
            <a:lvl1pPr marL="0" marR="0" lvl="0" indent="0" algn="l" rtl="0">
              <a:spcBef>
                <a:spcPts val="0"/>
              </a:spcBef>
              <a:buClr>
                <a:schemeClr val="accent1"/>
              </a:buClr>
              <a:buFont typeface="Century Gothic"/>
              <a:buNone/>
              <a:defRPr sz="4400" b="0" i="0" u="none" strike="noStrike" cap="none">
                <a:solidFill>
                  <a:schemeClr val="accen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8" name="Shape 148"/>
          <p:cNvSpPr txBox="1">
            <a:spLocks noGrp="1"/>
          </p:cNvSpPr>
          <p:nvPr>
            <p:ph type="sldNum" idx="12"/>
          </p:nvPr>
        </p:nvSpPr>
        <p:spPr>
          <a:xfrm>
            <a:off x="10446060" y="6446579"/>
            <a:ext cx="1136341" cy="222323"/>
          </a:xfrm>
          <a:prstGeom prst="rect">
            <a:avLst/>
          </a:prstGeom>
          <a:noFill/>
          <a:ln>
            <a:noFill/>
          </a:ln>
        </p:spPr>
        <p:txBody>
          <a:bodyPr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cxnSp>
        <p:nvCxnSpPr>
          <p:cNvPr id="149" name="Shape 149"/>
          <p:cNvCxnSpPr/>
          <p:nvPr/>
        </p:nvCxnSpPr>
        <p:spPr>
          <a:xfrm rot="10800000">
            <a:off x="508000" y="5257799"/>
            <a:ext cx="0" cy="914400"/>
          </a:xfrm>
          <a:prstGeom prst="straightConnector1">
            <a:avLst/>
          </a:prstGeom>
          <a:noFill/>
          <a:ln w="19050" cap="flat" cmpd="sng">
            <a:solidFill>
              <a:srgbClr val="AF4016"/>
            </a:solidFill>
            <a:prstDash val="solid"/>
            <a:round/>
            <a:headEnd type="none" w="med" len="med"/>
            <a:tailEnd type="none" w="med" len="med"/>
          </a:ln>
        </p:spPr>
      </p:cxnSp>
      <p:sp>
        <p:nvSpPr>
          <p:cNvPr id="150" name="Shape 150"/>
          <p:cNvSpPr/>
          <p:nvPr/>
        </p:nvSpPr>
        <p:spPr>
          <a:xfrm>
            <a:off x="0" y="-5915"/>
            <a:ext cx="12192000" cy="4572000"/>
          </a:xfrm>
          <a:prstGeom prst="rect">
            <a:avLst/>
          </a:prstGeom>
          <a:solidFill>
            <a:schemeClr val="dk1"/>
          </a:solid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51" name="Shape 151" descr="9301241312_622e326f8d_z (1).jpg"/>
          <p:cNvPicPr preferRelativeResize="0"/>
          <p:nvPr/>
        </p:nvPicPr>
        <p:blipFill rotWithShape="1">
          <a:blip r:embed="rId2">
            <a:alphaModFix/>
          </a:blip>
          <a:srcRect/>
          <a:stretch/>
        </p:blipFill>
        <p:spPr>
          <a:xfrm>
            <a:off x="2946400" y="-60326"/>
            <a:ext cx="9245600" cy="4626412"/>
          </a:xfrm>
          <a:prstGeom prst="rect">
            <a:avLst/>
          </a:prstGeom>
          <a:noFill/>
          <a:ln>
            <a:noFill/>
          </a:ln>
        </p:spPr>
      </p:pic>
    </p:spTree>
    <p:extLst>
      <p:ext uri="{BB962C8B-B14F-4D97-AF65-F5344CB8AC3E}">
        <p14:creationId xmlns:p14="http://schemas.microsoft.com/office/powerpoint/2010/main" val="2606713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ABB5FB-DEA6-4E66-8DFC-0734F184BA0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6D1E6-2854-462C-9D34-7560D1840AB8}" type="slidenum">
              <a:rPr lang="en-US" smtClean="0"/>
              <a:t>‹#›</a:t>
            </a:fld>
            <a:endParaRPr lang="en-US"/>
          </a:p>
        </p:txBody>
      </p:sp>
    </p:spTree>
    <p:extLst>
      <p:ext uri="{BB962C8B-B14F-4D97-AF65-F5344CB8AC3E}">
        <p14:creationId xmlns:p14="http://schemas.microsoft.com/office/powerpoint/2010/main" val="42844988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3_Comparison">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812800" y="1630983"/>
            <a:ext cx="5303520" cy="578817"/>
          </a:xfrm>
          <a:prstGeom prst="rect">
            <a:avLst/>
          </a:prstGeom>
          <a:noFill/>
          <a:ln>
            <a:noFill/>
          </a:ln>
        </p:spPr>
        <p:txBody>
          <a:bodyPr wrap="square" lIns="91425" tIns="91425" rIns="91425" bIns="91425" anchor="ctr" anchorCtr="0"/>
          <a:lstStyle>
            <a:lvl1pPr marL="0" marR="0" lvl="0" indent="0" algn="l" rtl="0">
              <a:spcBef>
                <a:spcPts val="0"/>
              </a:spcBef>
              <a:spcAft>
                <a:spcPts val="0"/>
              </a:spcAft>
              <a:buClr>
                <a:schemeClr val="accent1"/>
              </a:buClr>
              <a:buFont typeface="Arial"/>
              <a:buNone/>
              <a:defRPr sz="24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400"/>
              </a:spcBef>
              <a:spcAft>
                <a:spcPts val="800"/>
              </a:spcAft>
              <a:buClr>
                <a:schemeClr val="dk1"/>
              </a:buClr>
              <a:buFont typeface="Arial"/>
              <a:buNone/>
              <a:defRPr sz="2000" b="1" i="0" u="none" strike="noStrike" cap="none">
                <a:solidFill>
                  <a:schemeClr val="dk1"/>
                </a:solidFill>
                <a:latin typeface="Century Gothic"/>
                <a:ea typeface="Century Gothic"/>
                <a:cs typeface="Century Gothic"/>
                <a:sym typeface="Century Gothic"/>
              </a:defRPr>
            </a:lvl2pPr>
            <a:lvl3pPr marL="914400" marR="0" lvl="2" indent="0" algn="l" rtl="0">
              <a:spcBef>
                <a:spcPts val="360"/>
              </a:spcBef>
              <a:spcAft>
                <a:spcPts val="800"/>
              </a:spcAft>
              <a:buClr>
                <a:schemeClr val="dk1"/>
              </a:buClr>
              <a:buFont typeface="Arial"/>
              <a:buNone/>
              <a:defRPr sz="1800" b="1" i="0" u="none" strike="noStrike" cap="none">
                <a:solidFill>
                  <a:schemeClr val="dk1"/>
                </a:solidFill>
                <a:latin typeface="Century Gothic"/>
                <a:ea typeface="Century Gothic"/>
                <a:cs typeface="Century Gothic"/>
                <a:sym typeface="Century Gothic"/>
              </a:defRPr>
            </a:lvl3pPr>
            <a:lvl4pPr marL="1371600" marR="0" lvl="3" indent="0" algn="l" rtl="0">
              <a:spcBef>
                <a:spcPts val="320"/>
              </a:spcBef>
              <a:spcAft>
                <a:spcPts val="800"/>
              </a:spcAft>
              <a:buClr>
                <a:schemeClr val="dk1"/>
              </a:buClr>
              <a:buFont typeface="Arial"/>
              <a:buNone/>
              <a:defRPr sz="1600" b="1" i="0" u="none" strike="noStrike" cap="none">
                <a:solidFill>
                  <a:schemeClr val="dk1"/>
                </a:solidFill>
                <a:latin typeface="Century Gothic"/>
                <a:ea typeface="Century Gothic"/>
                <a:cs typeface="Century Gothic"/>
                <a:sym typeface="Century Gothic"/>
              </a:defRPr>
            </a:lvl4pPr>
            <a:lvl5pPr marL="1828800" marR="0" lvl="4" indent="0" algn="l" rtl="0">
              <a:spcBef>
                <a:spcPts val="320"/>
              </a:spcBef>
              <a:spcAft>
                <a:spcPts val="800"/>
              </a:spcAft>
              <a:buClr>
                <a:schemeClr val="dk1"/>
              </a:buClr>
              <a:buFont typeface="Arial"/>
              <a:buNone/>
              <a:defRPr sz="1600" b="1" i="0" u="none" strike="noStrike" cap="none">
                <a:solidFill>
                  <a:schemeClr val="dk1"/>
                </a:solidFill>
                <a:latin typeface="Century Gothic"/>
                <a:ea typeface="Century Gothic"/>
                <a:cs typeface="Century Gothic"/>
                <a:sym typeface="Century Gothic"/>
              </a:defRPr>
            </a:lvl5pPr>
            <a:lvl6pPr marL="2286000" marR="0" lvl="5" indent="0" algn="l" rtl="0">
              <a:spcBef>
                <a:spcPts val="32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6pPr>
            <a:lvl7pPr marL="2743200" marR="0" lvl="6" indent="0" algn="l" rtl="0">
              <a:spcBef>
                <a:spcPts val="32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7pPr>
            <a:lvl8pPr marL="3200400" marR="0" lvl="7" indent="0" algn="l" rtl="0">
              <a:spcBef>
                <a:spcPts val="32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8pPr>
            <a:lvl9pPr marL="3657600" marR="0" lvl="8" indent="0" algn="l" rtl="0">
              <a:spcBef>
                <a:spcPts val="32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154" name="Shape 154"/>
          <p:cNvSpPr txBox="1">
            <a:spLocks noGrp="1"/>
          </p:cNvSpPr>
          <p:nvPr>
            <p:ph type="body" idx="2"/>
          </p:nvPr>
        </p:nvSpPr>
        <p:spPr>
          <a:xfrm>
            <a:off x="812800" y="2340361"/>
            <a:ext cx="5303520" cy="3999780"/>
          </a:xfrm>
          <a:prstGeom prst="rect">
            <a:avLst/>
          </a:prstGeom>
          <a:noFill/>
          <a:ln>
            <a:noFill/>
          </a:ln>
        </p:spPr>
        <p:txBody>
          <a:bodyPr wrap="square" lIns="91425" tIns="91425" rIns="91425" bIns="91425" anchor="t" anchorCtr="0"/>
          <a:lstStyle>
            <a:lvl1pPr marL="228600" marR="0" lvl="0" indent="-76200" algn="l" rtl="0">
              <a:spcBef>
                <a:spcPts val="480"/>
              </a:spcBef>
              <a:spcAft>
                <a:spcPts val="60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398463" marR="0" lvl="1" indent="-55563" algn="l" rtl="0">
              <a:spcBef>
                <a:spcPts val="360"/>
              </a:spcBef>
              <a:spcAft>
                <a:spcPts val="6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576263" marR="0" lvl="2" indent="-93662" algn="l" rtl="0">
              <a:spcBef>
                <a:spcPts val="280"/>
              </a:spcBef>
              <a:spcAft>
                <a:spcPts val="6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3pPr>
            <a:lvl4pPr marL="2133547" marR="0" lvl="3" indent="-215847" algn="l" rtl="0">
              <a:spcBef>
                <a:spcPts val="320"/>
              </a:spcBef>
              <a:spcAft>
                <a:spcPts val="800"/>
              </a:spcAft>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743131" marR="0" lvl="4" indent="-228531"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5pPr>
            <a:lvl6pPr marL="3352716" marR="0" lvl="5" indent="-14806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6pPr>
            <a:lvl7pPr marL="3962301" marR="0" lvl="6" indent="-148046"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7pPr>
            <a:lvl8pPr marL="4571886" marR="0" lvl="7" indent="-14803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8pPr>
            <a:lvl9pPr marL="5181470" marR="0" lvl="8" indent="-148015"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9pPr>
          </a:lstStyle>
          <a:p>
            <a:endParaRPr/>
          </a:p>
        </p:txBody>
      </p:sp>
      <p:sp>
        <p:nvSpPr>
          <p:cNvPr id="155" name="Shape 155"/>
          <p:cNvSpPr txBox="1">
            <a:spLocks noGrp="1"/>
          </p:cNvSpPr>
          <p:nvPr>
            <p:ph type="sldNum" idx="12"/>
          </p:nvPr>
        </p:nvSpPr>
        <p:spPr>
          <a:xfrm>
            <a:off x="10446060" y="6446579"/>
            <a:ext cx="1136341" cy="222323"/>
          </a:xfrm>
          <a:prstGeom prst="rect">
            <a:avLst/>
          </a:prstGeom>
          <a:noFill/>
          <a:ln>
            <a:noFill/>
          </a:ln>
        </p:spPr>
        <p:txBody>
          <a:bodyPr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sp>
        <p:nvSpPr>
          <p:cNvPr id="156" name="Shape 156"/>
          <p:cNvSpPr txBox="1">
            <a:spLocks noGrp="1"/>
          </p:cNvSpPr>
          <p:nvPr>
            <p:ph type="body" idx="3"/>
          </p:nvPr>
        </p:nvSpPr>
        <p:spPr>
          <a:xfrm>
            <a:off x="6507480" y="1630983"/>
            <a:ext cx="5303520" cy="578817"/>
          </a:xfrm>
          <a:prstGeom prst="rect">
            <a:avLst/>
          </a:prstGeom>
          <a:noFill/>
          <a:ln>
            <a:noFill/>
          </a:ln>
        </p:spPr>
        <p:txBody>
          <a:bodyPr wrap="square" lIns="91425" tIns="91425" rIns="91425" bIns="91425" anchor="ctr" anchorCtr="0"/>
          <a:lstStyle>
            <a:lvl1pPr marL="0" marR="0" lvl="0" indent="0" algn="l" rtl="0">
              <a:spcBef>
                <a:spcPts val="0"/>
              </a:spcBef>
              <a:spcAft>
                <a:spcPts val="0"/>
              </a:spcAft>
              <a:buClr>
                <a:schemeClr val="accent1"/>
              </a:buClr>
              <a:buFont typeface="Arial"/>
              <a:buNone/>
              <a:defRPr sz="2400" b="0" i="0" u="none" strike="noStrike" cap="none">
                <a:solidFill>
                  <a:schemeClr val="accent1"/>
                </a:solidFill>
                <a:latin typeface="Century Gothic"/>
                <a:ea typeface="Century Gothic"/>
                <a:cs typeface="Century Gothic"/>
                <a:sym typeface="Century Gothic"/>
              </a:defRPr>
            </a:lvl1pPr>
            <a:lvl2pPr marL="457200" marR="0" lvl="1" indent="0" algn="l" rtl="0">
              <a:spcBef>
                <a:spcPts val="400"/>
              </a:spcBef>
              <a:spcAft>
                <a:spcPts val="800"/>
              </a:spcAft>
              <a:buClr>
                <a:schemeClr val="dk1"/>
              </a:buClr>
              <a:buFont typeface="Arial"/>
              <a:buNone/>
              <a:defRPr sz="2000" b="1" i="0" u="none" strike="noStrike" cap="none">
                <a:solidFill>
                  <a:schemeClr val="dk1"/>
                </a:solidFill>
                <a:latin typeface="Century Gothic"/>
                <a:ea typeface="Century Gothic"/>
                <a:cs typeface="Century Gothic"/>
                <a:sym typeface="Century Gothic"/>
              </a:defRPr>
            </a:lvl2pPr>
            <a:lvl3pPr marL="914400" marR="0" lvl="2" indent="0" algn="l" rtl="0">
              <a:spcBef>
                <a:spcPts val="360"/>
              </a:spcBef>
              <a:spcAft>
                <a:spcPts val="800"/>
              </a:spcAft>
              <a:buClr>
                <a:schemeClr val="dk1"/>
              </a:buClr>
              <a:buFont typeface="Arial"/>
              <a:buNone/>
              <a:defRPr sz="1800" b="1" i="0" u="none" strike="noStrike" cap="none">
                <a:solidFill>
                  <a:schemeClr val="dk1"/>
                </a:solidFill>
                <a:latin typeface="Century Gothic"/>
                <a:ea typeface="Century Gothic"/>
                <a:cs typeface="Century Gothic"/>
                <a:sym typeface="Century Gothic"/>
              </a:defRPr>
            </a:lvl3pPr>
            <a:lvl4pPr marL="1371600" marR="0" lvl="3" indent="0" algn="l" rtl="0">
              <a:spcBef>
                <a:spcPts val="320"/>
              </a:spcBef>
              <a:spcAft>
                <a:spcPts val="800"/>
              </a:spcAft>
              <a:buClr>
                <a:schemeClr val="dk1"/>
              </a:buClr>
              <a:buFont typeface="Arial"/>
              <a:buNone/>
              <a:defRPr sz="1600" b="1" i="0" u="none" strike="noStrike" cap="none">
                <a:solidFill>
                  <a:schemeClr val="dk1"/>
                </a:solidFill>
                <a:latin typeface="Century Gothic"/>
                <a:ea typeface="Century Gothic"/>
                <a:cs typeface="Century Gothic"/>
                <a:sym typeface="Century Gothic"/>
              </a:defRPr>
            </a:lvl4pPr>
            <a:lvl5pPr marL="1828800" marR="0" lvl="4" indent="0" algn="l" rtl="0">
              <a:spcBef>
                <a:spcPts val="320"/>
              </a:spcBef>
              <a:spcAft>
                <a:spcPts val="800"/>
              </a:spcAft>
              <a:buClr>
                <a:schemeClr val="dk1"/>
              </a:buClr>
              <a:buFont typeface="Arial"/>
              <a:buNone/>
              <a:defRPr sz="1600" b="1" i="0" u="none" strike="noStrike" cap="none">
                <a:solidFill>
                  <a:schemeClr val="dk1"/>
                </a:solidFill>
                <a:latin typeface="Century Gothic"/>
                <a:ea typeface="Century Gothic"/>
                <a:cs typeface="Century Gothic"/>
                <a:sym typeface="Century Gothic"/>
              </a:defRPr>
            </a:lvl5pPr>
            <a:lvl6pPr marL="2286000" marR="0" lvl="5" indent="0" algn="l" rtl="0">
              <a:spcBef>
                <a:spcPts val="32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6pPr>
            <a:lvl7pPr marL="2743200" marR="0" lvl="6" indent="0" algn="l" rtl="0">
              <a:spcBef>
                <a:spcPts val="32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7pPr>
            <a:lvl8pPr marL="3200400" marR="0" lvl="7" indent="0" algn="l" rtl="0">
              <a:spcBef>
                <a:spcPts val="32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8pPr>
            <a:lvl9pPr marL="3657600" marR="0" lvl="8" indent="0" algn="l" rtl="0">
              <a:spcBef>
                <a:spcPts val="32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157" name="Shape 157"/>
          <p:cNvSpPr txBox="1">
            <a:spLocks noGrp="1"/>
          </p:cNvSpPr>
          <p:nvPr>
            <p:ph type="title"/>
          </p:nvPr>
        </p:nvSpPr>
        <p:spPr>
          <a:xfrm>
            <a:off x="812807" y="76200"/>
            <a:ext cx="10998199" cy="914400"/>
          </a:xfrm>
          <a:prstGeom prst="rect">
            <a:avLst/>
          </a:prstGeom>
          <a:noFill/>
          <a:ln>
            <a:noFill/>
          </a:ln>
        </p:spPr>
        <p:txBody>
          <a:bodyPr wrap="square" lIns="91425" tIns="91425" rIns="91425" bIns="91425" anchor="ctr" anchorCtr="0"/>
          <a:lstStyle>
            <a:lvl1pPr marL="0" marR="0" lvl="0" indent="0" algn="l" rtl="0">
              <a:spcBef>
                <a:spcPts val="0"/>
              </a:spcBef>
              <a:buClr>
                <a:schemeClr val="accent1"/>
              </a:buClr>
              <a:buFont typeface="Century Gothic"/>
              <a:buNone/>
              <a:defRPr sz="3200" b="0" i="0" u="none" strike="noStrike" cap="none">
                <a:solidFill>
                  <a:schemeClr val="accen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8" name="Shape 158"/>
          <p:cNvSpPr txBox="1">
            <a:spLocks noGrp="1"/>
          </p:cNvSpPr>
          <p:nvPr>
            <p:ph type="body" idx="4"/>
          </p:nvPr>
        </p:nvSpPr>
        <p:spPr>
          <a:xfrm>
            <a:off x="812807" y="6470660"/>
            <a:ext cx="9855199" cy="274637"/>
          </a:xfrm>
          <a:prstGeom prst="rect">
            <a:avLst/>
          </a:prstGeom>
          <a:noFill/>
          <a:ln>
            <a:noFill/>
          </a:ln>
        </p:spPr>
        <p:txBody>
          <a:bodyPr wrap="square" lIns="91425" tIns="91425" rIns="91425" bIns="91425" anchor="t" anchorCtr="0"/>
          <a:lstStyle>
            <a:lvl1pPr marL="0" marR="0" lvl="0" indent="0" algn="l" rtl="0">
              <a:spcBef>
                <a:spcPts val="280"/>
              </a:spcBef>
              <a:spcAft>
                <a:spcPts val="800"/>
              </a:spcAft>
              <a:buClr>
                <a:srgbClr val="A5A5A5"/>
              </a:buClr>
              <a:buFont typeface="Arial"/>
              <a:buNone/>
              <a:defRPr sz="1400" b="0" i="0" u="none" strike="noStrike" cap="none">
                <a:solidFill>
                  <a:srgbClr val="A5A5A5"/>
                </a:solidFill>
                <a:latin typeface="Century Gothic"/>
                <a:ea typeface="Century Gothic"/>
                <a:cs typeface="Century Gothic"/>
                <a:sym typeface="Century Gothic"/>
              </a:defRPr>
            </a:lvl1pPr>
            <a:lvl2pPr marL="990575" marR="0" lvl="1" indent="-279375"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1523962" marR="0" lvl="2" indent="-203162"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2133547" marR="0" lvl="3" indent="-215847" algn="l" rtl="0">
              <a:spcBef>
                <a:spcPts val="320"/>
              </a:spcBef>
              <a:spcAft>
                <a:spcPts val="800"/>
              </a:spcAft>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743131" marR="0" lvl="4" indent="-228531"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5pPr>
            <a:lvl6pPr marL="3352716" marR="0" lvl="5" indent="-14806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6pPr>
            <a:lvl7pPr marL="3962301" marR="0" lvl="6" indent="-148046"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7pPr>
            <a:lvl8pPr marL="4571886" marR="0" lvl="7" indent="-14803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8pPr>
            <a:lvl9pPr marL="5181470" marR="0" lvl="8" indent="-148015"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9pPr>
          </a:lstStyle>
          <a:p>
            <a:endParaRPr/>
          </a:p>
        </p:txBody>
      </p:sp>
      <p:sp>
        <p:nvSpPr>
          <p:cNvPr id="159" name="Shape 159"/>
          <p:cNvSpPr txBox="1">
            <a:spLocks noGrp="1"/>
          </p:cNvSpPr>
          <p:nvPr>
            <p:ph type="body" idx="5"/>
          </p:nvPr>
        </p:nvSpPr>
        <p:spPr>
          <a:xfrm>
            <a:off x="812807" y="1103212"/>
            <a:ext cx="10998199" cy="381000"/>
          </a:xfrm>
          <a:prstGeom prst="rect">
            <a:avLst/>
          </a:prstGeom>
          <a:noFill/>
          <a:ln>
            <a:noFill/>
          </a:ln>
        </p:spPr>
        <p:txBody>
          <a:bodyPr wrap="square" lIns="91425" tIns="91425" rIns="91425" bIns="91425" anchor="ctr" anchorCtr="0"/>
          <a:lstStyle>
            <a:lvl1pPr marL="0" marR="0" lvl="0" indent="0" algn="l" rtl="0">
              <a:spcBef>
                <a:spcPts val="320"/>
              </a:spcBef>
              <a:spcAft>
                <a:spcPts val="800"/>
              </a:spcAft>
              <a:buClr>
                <a:schemeClr val="dk1"/>
              </a:buClr>
              <a:buFont typeface="Arial"/>
              <a:buNone/>
              <a:defRPr sz="1600" b="0" i="1" u="none" strike="noStrike" cap="none">
                <a:solidFill>
                  <a:schemeClr val="dk1"/>
                </a:solidFill>
                <a:latin typeface="Century Gothic"/>
                <a:ea typeface="Century Gothic"/>
                <a:cs typeface="Century Gothic"/>
                <a:sym typeface="Century Gothic"/>
              </a:defRPr>
            </a:lvl1pPr>
            <a:lvl2pPr marL="990575" marR="0" lvl="1" indent="-279375"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1523962" marR="0" lvl="2" indent="-203162"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2133547" marR="0" lvl="3" indent="-215847" algn="l" rtl="0">
              <a:spcBef>
                <a:spcPts val="320"/>
              </a:spcBef>
              <a:spcAft>
                <a:spcPts val="800"/>
              </a:spcAft>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743131" marR="0" lvl="4" indent="-228531"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5pPr>
            <a:lvl6pPr marL="3352716" marR="0" lvl="5" indent="-14806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6pPr>
            <a:lvl7pPr marL="3962301" marR="0" lvl="6" indent="-148046"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7pPr>
            <a:lvl8pPr marL="4571886" marR="0" lvl="7" indent="-14803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8pPr>
            <a:lvl9pPr marL="5181470" marR="0" lvl="8" indent="-148015"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9pPr>
          </a:lstStyle>
          <a:p>
            <a:endParaRPr/>
          </a:p>
        </p:txBody>
      </p:sp>
      <p:sp>
        <p:nvSpPr>
          <p:cNvPr id="160" name="Shape 160"/>
          <p:cNvSpPr txBox="1">
            <a:spLocks noGrp="1"/>
          </p:cNvSpPr>
          <p:nvPr>
            <p:ph type="body" idx="6"/>
          </p:nvPr>
        </p:nvSpPr>
        <p:spPr>
          <a:xfrm>
            <a:off x="6507480" y="2340308"/>
            <a:ext cx="5303520" cy="3999780"/>
          </a:xfrm>
          <a:prstGeom prst="rect">
            <a:avLst/>
          </a:prstGeom>
          <a:noFill/>
          <a:ln>
            <a:noFill/>
          </a:ln>
        </p:spPr>
        <p:txBody>
          <a:bodyPr wrap="square" lIns="91425" tIns="91425" rIns="91425" bIns="91425" anchor="t" anchorCtr="0"/>
          <a:lstStyle>
            <a:lvl1pPr marL="228600" marR="0" lvl="0" indent="-76200" algn="l" rtl="0">
              <a:spcBef>
                <a:spcPts val="480"/>
              </a:spcBef>
              <a:spcAft>
                <a:spcPts val="600"/>
              </a:spcAft>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1pPr>
            <a:lvl2pPr marL="398463" marR="0" lvl="1" indent="-55563" algn="l" rtl="0">
              <a:spcBef>
                <a:spcPts val="360"/>
              </a:spcBef>
              <a:spcAft>
                <a:spcPts val="6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576263" marR="0" lvl="2" indent="-93662" algn="l" rtl="0">
              <a:spcBef>
                <a:spcPts val="280"/>
              </a:spcBef>
              <a:spcAft>
                <a:spcPts val="6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3pPr>
            <a:lvl4pPr marL="2133547" marR="0" lvl="3" indent="-215847" algn="l" rtl="0">
              <a:spcBef>
                <a:spcPts val="320"/>
              </a:spcBef>
              <a:spcAft>
                <a:spcPts val="800"/>
              </a:spcAft>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743131" marR="0" lvl="4" indent="-228531"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5pPr>
            <a:lvl6pPr marL="3352716" marR="0" lvl="5" indent="-14806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6pPr>
            <a:lvl7pPr marL="3962301" marR="0" lvl="6" indent="-148046"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7pPr>
            <a:lvl8pPr marL="4571886" marR="0" lvl="7" indent="-14803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8pPr>
            <a:lvl9pPr marL="5181470" marR="0" lvl="8" indent="-148015"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1263115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Two Content">
    <p:spTree>
      <p:nvGrpSpPr>
        <p:cNvPr id="1" name="Shape 161"/>
        <p:cNvGrpSpPr/>
        <p:nvPr/>
      </p:nvGrpSpPr>
      <p:grpSpPr>
        <a:xfrm>
          <a:off x="0" y="0"/>
          <a:ext cx="0" cy="0"/>
          <a:chOff x="0" y="0"/>
          <a:chExt cx="0" cy="0"/>
        </a:xfrm>
      </p:grpSpPr>
      <p:sp>
        <p:nvSpPr>
          <p:cNvPr id="162" name="Shape 162"/>
          <p:cNvSpPr txBox="1">
            <a:spLocks noGrp="1"/>
          </p:cNvSpPr>
          <p:nvPr>
            <p:ph type="sldNum" idx="12"/>
          </p:nvPr>
        </p:nvSpPr>
        <p:spPr>
          <a:xfrm>
            <a:off x="10446060" y="6446579"/>
            <a:ext cx="1136341" cy="222323"/>
          </a:xfrm>
          <a:prstGeom prst="rect">
            <a:avLst/>
          </a:prstGeom>
          <a:noFill/>
          <a:ln>
            <a:noFill/>
          </a:ln>
        </p:spPr>
        <p:txBody>
          <a:bodyPr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sp>
        <p:nvSpPr>
          <p:cNvPr id="163" name="Shape 163"/>
          <p:cNvSpPr txBox="1">
            <a:spLocks noGrp="1"/>
          </p:cNvSpPr>
          <p:nvPr>
            <p:ph type="title"/>
          </p:nvPr>
        </p:nvSpPr>
        <p:spPr>
          <a:xfrm>
            <a:off x="812807" y="76200"/>
            <a:ext cx="10998199" cy="914400"/>
          </a:xfrm>
          <a:prstGeom prst="rect">
            <a:avLst/>
          </a:prstGeom>
          <a:noFill/>
          <a:ln>
            <a:noFill/>
          </a:ln>
        </p:spPr>
        <p:txBody>
          <a:bodyPr wrap="square" lIns="91425" tIns="91425" rIns="91425" bIns="91425" anchor="ctr" anchorCtr="0"/>
          <a:lstStyle>
            <a:lvl1pPr marL="0" marR="0" lvl="0" indent="0" algn="l" rtl="0">
              <a:spcBef>
                <a:spcPts val="0"/>
              </a:spcBef>
              <a:buClr>
                <a:schemeClr val="accent1"/>
              </a:buClr>
              <a:buFont typeface="Century Gothic"/>
              <a:buNone/>
              <a:defRPr sz="3200" b="0" i="0" u="none" strike="noStrike" cap="none">
                <a:solidFill>
                  <a:schemeClr val="accen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4" name="Shape 164"/>
          <p:cNvSpPr txBox="1">
            <a:spLocks noGrp="1"/>
          </p:cNvSpPr>
          <p:nvPr>
            <p:ph type="body" idx="1"/>
          </p:nvPr>
        </p:nvSpPr>
        <p:spPr>
          <a:xfrm>
            <a:off x="812807" y="6470660"/>
            <a:ext cx="9855199" cy="274637"/>
          </a:xfrm>
          <a:prstGeom prst="rect">
            <a:avLst/>
          </a:prstGeom>
          <a:noFill/>
          <a:ln>
            <a:noFill/>
          </a:ln>
        </p:spPr>
        <p:txBody>
          <a:bodyPr wrap="square" lIns="91425" tIns="91425" rIns="91425" bIns="91425" anchor="t" anchorCtr="0"/>
          <a:lstStyle>
            <a:lvl1pPr marL="0" marR="0" lvl="0" indent="0" algn="l" rtl="0">
              <a:spcBef>
                <a:spcPts val="280"/>
              </a:spcBef>
              <a:spcAft>
                <a:spcPts val="800"/>
              </a:spcAft>
              <a:buClr>
                <a:srgbClr val="A5A5A5"/>
              </a:buClr>
              <a:buFont typeface="Arial"/>
              <a:buNone/>
              <a:defRPr sz="1400" b="0" i="0" u="none" strike="noStrike" cap="none">
                <a:solidFill>
                  <a:srgbClr val="A5A5A5"/>
                </a:solidFill>
                <a:latin typeface="Century Gothic"/>
                <a:ea typeface="Century Gothic"/>
                <a:cs typeface="Century Gothic"/>
                <a:sym typeface="Century Gothic"/>
              </a:defRPr>
            </a:lvl1pPr>
            <a:lvl2pPr marL="990575" marR="0" lvl="1" indent="-279375"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1523962" marR="0" lvl="2" indent="-203162"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2133547" marR="0" lvl="3" indent="-215847" algn="l" rtl="0">
              <a:spcBef>
                <a:spcPts val="320"/>
              </a:spcBef>
              <a:spcAft>
                <a:spcPts val="800"/>
              </a:spcAft>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743131" marR="0" lvl="4" indent="-228531"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5pPr>
            <a:lvl6pPr marL="3352716" marR="0" lvl="5" indent="-14806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6pPr>
            <a:lvl7pPr marL="3962301" marR="0" lvl="6" indent="-148046"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7pPr>
            <a:lvl8pPr marL="4571886" marR="0" lvl="7" indent="-14803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8pPr>
            <a:lvl9pPr marL="5181470" marR="0" lvl="8" indent="-148015"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9pPr>
          </a:lstStyle>
          <a:p>
            <a:endParaRPr/>
          </a:p>
        </p:txBody>
      </p:sp>
      <p:sp>
        <p:nvSpPr>
          <p:cNvPr id="165" name="Shape 165"/>
          <p:cNvSpPr txBox="1">
            <a:spLocks noGrp="1"/>
          </p:cNvSpPr>
          <p:nvPr>
            <p:ph type="body" idx="2"/>
          </p:nvPr>
        </p:nvSpPr>
        <p:spPr>
          <a:xfrm>
            <a:off x="812807" y="1103212"/>
            <a:ext cx="10998199" cy="381000"/>
          </a:xfrm>
          <a:prstGeom prst="rect">
            <a:avLst/>
          </a:prstGeom>
          <a:noFill/>
          <a:ln>
            <a:noFill/>
          </a:ln>
        </p:spPr>
        <p:txBody>
          <a:bodyPr wrap="square" lIns="91425" tIns="91425" rIns="91425" bIns="91425" anchor="ctr" anchorCtr="0"/>
          <a:lstStyle>
            <a:lvl1pPr marL="0" marR="0" lvl="0" indent="0" algn="l" rtl="0">
              <a:spcBef>
                <a:spcPts val="320"/>
              </a:spcBef>
              <a:spcAft>
                <a:spcPts val="800"/>
              </a:spcAft>
              <a:buClr>
                <a:schemeClr val="dk1"/>
              </a:buClr>
              <a:buFont typeface="Arial"/>
              <a:buNone/>
              <a:defRPr sz="1600" b="0" i="1" u="none" strike="noStrike" cap="none">
                <a:solidFill>
                  <a:schemeClr val="dk1"/>
                </a:solidFill>
                <a:latin typeface="Century Gothic"/>
                <a:ea typeface="Century Gothic"/>
                <a:cs typeface="Century Gothic"/>
                <a:sym typeface="Century Gothic"/>
              </a:defRPr>
            </a:lvl1pPr>
            <a:lvl2pPr marL="990575" marR="0" lvl="1" indent="-279375"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1523962" marR="0" lvl="2" indent="-203162"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2133547" marR="0" lvl="3" indent="-215847" algn="l" rtl="0">
              <a:spcBef>
                <a:spcPts val="320"/>
              </a:spcBef>
              <a:spcAft>
                <a:spcPts val="800"/>
              </a:spcAft>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743131" marR="0" lvl="4" indent="-228531"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5pPr>
            <a:lvl6pPr marL="3352716" marR="0" lvl="5" indent="-14806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6pPr>
            <a:lvl7pPr marL="3962301" marR="0" lvl="6" indent="-148046"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7pPr>
            <a:lvl8pPr marL="4571886" marR="0" lvl="7" indent="-14803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8pPr>
            <a:lvl9pPr marL="5181470" marR="0" lvl="8" indent="-148015"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9pPr>
          </a:lstStyle>
          <a:p>
            <a:endParaRPr/>
          </a:p>
        </p:txBody>
      </p:sp>
      <p:sp>
        <p:nvSpPr>
          <p:cNvPr id="166" name="Shape 166"/>
          <p:cNvSpPr txBox="1">
            <a:spLocks noGrp="1"/>
          </p:cNvSpPr>
          <p:nvPr>
            <p:ph type="body" idx="3"/>
          </p:nvPr>
        </p:nvSpPr>
        <p:spPr>
          <a:xfrm>
            <a:off x="812800" y="1596825"/>
            <a:ext cx="5303520" cy="4743316"/>
          </a:xfrm>
          <a:prstGeom prst="rect">
            <a:avLst/>
          </a:prstGeom>
          <a:noFill/>
          <a:ln>
            <a:noFill/>
          </a:ln>
        </p:spPr>
        <p:txBody>
          <a:bodyPr wrap="square" lIns="91425" tIns="91425" rIns="91425" bIns="91425" anchor="t" anchorCtr="0"/>
          <a:lstStyle>
            <a:lvl1pPr marL="228600" marR="0" lvl="0" indent="-88900" algn="l" rtl="0">
              <a:spcBef>
                <a:spcPts val="440"/>
              </a:spcBef>
              <a:spcAft>
                <a:spcPts val="600"/>
              </a:spcAft>
              <a:buClr>
                <a:schemeClr val="dk1"/>
              </a:buClr>
              <a:buSzPct val="100000"/>
              <a:buFont typeface="Arial"/>
              <a:buChar char="•"/>
              <a:defRPr sz="2200" b="0" i="0" u="none" strike="noStrike" cap="none">
                <a:solidFill>
                  <a:schemeClr val="dk1"/>
                </a:solidFill>
                <a:latin typeface="Century Gothic"/>
                <a:ea typeface="Century Gothic"/>
                <a:cs typeface="Century Gothic"/>
                <a:sym typeface="Century Gothic"/>
              </a:defRPr>
            </a:lvl1pPr>
            <a:lvl2pPr marL="398463" marR="0" lvl="1" indent="-55563" algn="l" rtl="0">
              <a:spcBef>
                <a:spcPts val="360"/>
              </a:spcBef>
              <a:spcAft>
                <a:spcPts val="6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576263" marR="0" lvl="2" indent="-68262" algn="l" rtl="0">
              <a:spcBef>
                <a:spcPts val="360"/>
              </a:spcBef>
              <a:spcAft>
                <a:spcPts val="6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2133547" marR="0" lvl="3" indent="-215847" algn="l" rtl="0">
              <a:spcBef>
                <a:spcPts val="320"/>
              </a:spcBef>
              <a:spcAft>
                <a:spcPts val="800"/>
              </a:spcAft>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743131" marR="0" lvl="4" indent="-228531"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5pPr>
            <a:lvl6pPr marL="3352716" marR="0" lvl="5" indent="-14806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6pPr>
            <a:lvl7pPr marL="3962301" marR="0" lvl="6" indent="-148046"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7pPr>
            <a:lvl8pPr marL="4571886" marR="0" lvl="7" indent="-14803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8pPr>
            <a:lvl9pPr marL="5181470" marR="0" lvl="8" indent="-148015"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9pPr>
          </a:lstStyle>
          <a:p>
            <a:endParaRPr/>
          </a:p>
        </p:txBody>
      </p:sp>
      <p:sp>
        <p:nvSpPr>
          <p:cNvPr id="167" name="Shape 167"/>
          <p:cNvSpPr txBox="1">
            <a:spLocks noGrp="1"/>
          </p:cNvSpPr>
          <p:nvPr>
            <p:ph type="body" idx="4"/>
          </p:nvPr>
        </p:nvSpPr>
        <p:spPr>
          <a:xfrm>
            <a:off x="6507480" y="1596771"/>
            <a:ext cx="5303520" cy="4743316"/>
          </a:xfrm>
          <a:prstGeom prst="rect">
            <a:avLst/>
          </a:prstGeom>
          <a:noFill/>
          <a:ln>
            <a:noFill/>
          </a:ln>
        </p:spPr>
        <p:txBody>
          <a:bodyPr wrap="square" lIns="91425" tIns="91425" rIns="91425" bIns="91425" anchor="t" anchorCtr="0"/>
          <a:lstStyle>
            <a:lvl1pPr marL="228600" marR="0" lvl="0" indent="-88900" algn="l" rtl="0">
              <a:spcBef>
                <a:spcPts val="440"/>
              </a:spcBef>
              <a:spcAft>
                <a:spcPts val="600"/>
              </a:spcAft>
              <a:buClr>
                <a:schemeClr val="dk1"/>
              </a:buClr>
              <a:buSzPct val="100000"/>
              <a:buFont typeface="Arial"/>
              <a:buChar char="•"/>
              <a:defRPr sz="2200" b="0" i="0" u="none" strike="noStrike" cap="none">
                <a:solidFill>
                  <a:schemeClr val="dk1"/>
                </a:solidFill>
                <a:latin typeface="Century Gothic"/>
                <a:ea typeface="Century Gothic"/>
                <a:cs typeface="Century Gothic"/>
                <a:sym typeface="Century Gothic"/>
              </a:defRPr>
            </a:lvl1pPr>
            <a:lvl2pPr marL="398463" marR="0" lvl="1" indent="-55563" algn="l" rtl="0">
              <a:spcBef>
                <a:spcPts val="360"/>
              </a:spcBef>
              <a:spcAft>
                <a:spcPts val="6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576263" marR="0" lvl="2" indent="-68262" algn="l" rtl="0">
              <a:spcBef>
                <a:spcPts val="360"/>
              </a:spcBef>
              <a:spcAft>
                <a:spcPts val="6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2133547" marR="0" lvl="3" indent="-215847" algn="l" rtl="0">
              <a:spcBef>
                <a:spcPts val="320"/>
              </a:spcBef>
              <a:spcAft>
                <a:spcPts val="800"/>
              </a:spcAft>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743131" marR="0" lvl="4" indent="-228531"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5pPr>
            <a:lvl6pPr marL="3352716" marR="0" lvl="5" indent="-14806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6pPr>
            <a:lvl7pPr marL="3962301" marR="0" lvl="6" indent="-148046"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7pPr>
            <a:lvl8pPr marL="4571886" marR="0" lvl="7" indent="-14803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8pPr>
            <a:lvl9pPr marL="5181470" marR="0" lvl="8" indent="-148015"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3578330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J-PAL Content Slide">
    <p:spTree>
      <p:nvGrpSpPr>
        <p:cNvPr id="1" name="Shape 14"/>
        <p:cNvGrpSpPr/>
        <p:nvPr/>
      </p:nvGrpSpPr>
      <p:grpSpPr>
        <a:xfrm>
          <a:off x="0" y="0"/>
          <a:ext cx="0" cy="0"/>
          <a:chOff x="0" y="0"/>
          <a:chExt cx="0" cy="0"/>
        </a:xfrm>
      </p:grpSpPr>
      <p:sp>
        <p:nvSpPr>
          <p:cNvPr id="15" name="Shape 15"/>
          <p:cNvSpPr txBox="1">
            <a:spLocks noGrp="1"/>
          </p:cNvSpPr>
          <p:nvPr>
            <p:ph type="body" idx="1"/>
          </p:nvPr>
        </p:nvSpPr>
        <p:spPr>
          <a:xfrm>
            <a:off x="609607" y="1472183"/>
            <a:ext cx="10972799" cy="4709540"/>
          </a:xfrm>
          <a:prstGeom prst="rect">
            <a:avLst/>
          </a:prstGeom>
          <a:noFill/>
          <a:ln>
            <a:noFill/>
          </a:ln>
        </p:spPr>
        <p:txBody>
          <a:bodyPr wrap="square" lIns="91425" tIns="91425" rIns="91425" bIns="91425" anchor="t" anchorCtr="0"/>
          <a:lstStyle>
            <a:lvl1pPr marL="457189" marR="0" lvl="0" indent="-317489" algn="l" rtl="0">
              <a:spcBef>
                <a:spcPts val="440"/>
              </a:spcBef>
              <a:spcAft>
                <a:spcPts val="800"/>
              </a:spcAft>
              <a:buClr>
                <a:schemeClr val="dk1"/>
              </a:buClr>
              <a:buSzPct val="100000"/>
              <a:buFont typeface="Arial"/>
              <a:buChar char="•"/>
              <a:defRPr sz="2200" b="0" i="0" u="none" strike="noStrike" cap="none">
                <a:solidFill>
                  <a:schemeClr val="dk1"/>
                </a:solidFill>
                <a:latin typeface="Century Gothic"/>
                <a:ea typeface="Century Gothic"/>
                <a:cs typeface="Century Gothic"/>
                <a:sym typeface="Century Gothic"/>
              </a:defRPr>
            </a:lvl1pPr>
            <a:lvl2pPr marL="990575" marR="0" lvl="1" indent="-279375"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1523962" marR="0" lvl="2" indent="-203162"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2133547" marR="0" lvl="3" indent="-215847" algn="l" rtl="0">
              <a:spcBef>
                <a:spcPts val="320"/>
              </a:spcBef>
              <a:spcAft>
                <a:spcPts val="800"/>
              </a:spcAft>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743131" marR="0" lvl="4" indent="-228531"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5pPr>
            <a:lvl6pPr marL="3352716" marR="0" lvl="5" indent="-14806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6pPr>
            <a:lvl7pPr marL="3962301" marR="0" lvl="6" indent="-148046"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7pPr>
            <a:lvl8pPr marL="4571886" marR="0" lvl="7" indent="-14803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8pPr>
            <a:lvl9pPr marL="5181470" marR="0" lvl="8" indent="-148015"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9pPr>
          </a:lstStyle>
          <a:p>
            <a:endParaRPr/>
          </a:p>
        </p:txBody>
      </p:sp>
      <p:sp>
        <p:nvSpPr>
          <p:cNvPr id="16" name="Shape 16"/>
          <p:cNvSpPr txBox="1">
            <a:spLocks noGrp="1"/>
          </p:cNvSpPr>
          <p:nvPr>
            <p:ph type="title"/>
          </p:nvPr>
        </p:nvSpPr>
        <p:spPr>
          <a:xfrm>
            <a:off x="609607" y="195081"/>
            <a:ext cx="10972799" cy="1158239"/>
          </a:xfrm>
          <a:prstGeom prst="rect">
            <a:avLst/>
          </a:prstGeom>
          <a:noFill/>
          <a:ln>
            <a:noFill/>
          </a:ln>
        </p:spPr>
        <p:txBody>
          <a:bodyPr wrap="square" lIns="91425" tIns="91425" rIns="91425" bIns="91425" anchor="ctr" anchorCtr="0"/>
          <a:lstStyle>
            <a:lvl1pPr marL="0" marR="0" lvl="0" indent="0" algn="l" rtl="0">
              <a:spcBef>
                <a:spcPts val="0"/>
              </a:spcBef>
              <a:buClr>
                <a:schemeClr val="accent1"/>
              </a:buClr>
              <a:buFont typeface="Century Gothic"/>
              <a:buNone/>
              <a:defRPr sz="3200" b="0" i="0" u="none" strike="noStrike" cap="none">
                <a:solidFill>
                  <a:schemeClr val="accen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ftr" idx="11"/>
          </p:nvPr>
        </p:nvSpPr>
        <p:spPr>
          <a:xfrm>
            <a:off x="609599" y="6446579"/>
            <a:ext cx="9663112" cy="222323"/>
          </a:xfrm>
          <a:prstGeom prst="rect">
            <a:avLst/>
          </a:prstGeom>
          <a:noFill/>
          <a:ln>
            <a:noFill/>
          </a:ln>
        </p:spPr>
        <p:txBody>
          <a:bodyPr wrap="square" lIns="91425" tIns="91425" rIns="91425" bIns="91425" anchor="t" anchorCtr="0"/>
          <a:lstStyle>
            <a:lvl1pPr marL="0" marR="0" lvl="0" indent="0" algn="l" rtl="0">
              <a:spcBef>
                <a:spcPts val="0"/>
              </a:spcBef>
              <a:buNone/>
              <a:defRPr sz="1100" b="0" i="0" u="none" strike="noStrike" cap="small">
                <a:solidFill>
                  <a:srgbClr val="7F7F7F"/>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small" spc="0" normalizeH="0" baseline="0" noProof="0">
              <a:ln>
                <a:noFill/>
              </a:ln>
              <a:solidFill>
                <a:srgbClr val="7F7F7F"/>
              </a:solidFill>
              <a:effectLst/>
              <a:uLnTx/>
              <a:uFillTx/>
              <a:latin typeface="Century Gothic"/>
              <a:sym typeface="Century Gothic"/>
            </a:endParaRPr>
          </a:p>
        </p:txBody>
      </p:sp>
      <p:sp>
        <p:nvSpPr>
          <p:cNvPr id="18" name="Shape 18"/>
          <p:cNvSpPr txBox="1">
            <a:spLocks noGrp="1"/>
          </p:cNvSpPr>
          <p:nvPr>
            <p:ph type="sldNum" idx="12"/>
          </p:nvPr>
        </p:nvSpPr>
        <p:spPr>
          <a:xfrm>
            <a:off x="10446060" y="6446579"/>
            <a:ext cx="1136341" cy="222323"/>
          </a:xfrm>
          <a:prstGeom prst="rect">
            <a:avLst/>
          </a:prstGeom>
          <a:noFill/>
          <a:ln>
            <a:noFill/>
          </a:ln>
        </p:spPr>
        <p:txBody>
          <a:bodyPr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3427729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J-PAL Content Slide">
  <p:cSld name="1_J-PAL Content Slide">
    <p:spTree>
      <p:nvGrpSpPr>
        <p:cNvPr id="1" name="Shape 14"/>
        <p:cNvGrpSpPr/>
        <p:nvPr/>
      </p:nvGrpSpPr>
      <p:grpSpPr>
        <a:xfrm>
          <a:off x="0" y="0"/>
          <a:ext cx="0" cy="0"/>
          <a:chOff x="0" y="0"/>
          <a:chExt cx="0" cy="0"/>
        </a:xfrm>
      </p:grpSpPr>
      <p:sp>
        <p:nvSpPr>
          <p:cNvPr id="15" name="Google Shape;15;p2"/>
          <p:cNvSpPr txBox="1">
            <a:spLocks noGrp="1"/>
          </p:cNvSpPr>
          <p:nvPr>
            <p:ph type="body" idx="1"/>
          </p:nvPr>
        </p:nvSpPr>
        <p:spPr>
          <a:xfrm>
            <a:off x="609600" y="1472183"/>
            <a:ext cx="10972800" cy="4709541"/>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800"/>
              </a:spcBef>
              <a:spcAft>
                <a:spcPts val="0"/>
              </a:spcAft>
              <a:buClr>
                <a:schemeClr val="dk1"/>
              </a:buClr>
              <a:buSzPts val="1800"/>
              <a:buChar char="–"/>
              <a:defRPr/>
            </a:lvl2pPr>
            <a:lvl3pPr marL="1371600" lvl="2" indent="-342900" algn="l">
              <a:spcBef>
                <a:spcPts val="800"/>
              </a:spcBef>
              <a:spcAft>
                <a:spcPts val="0"/>
              </a:spcAft>
              <a:buClr>
                <a:schemeClr val="dk1"/>
              </a:buClr>
              <a:buSzPts val="1800"/>
              <a:buChar char="•"/>
              <a:defRPr/>
            </a:lvl3pPr>
            <a:lvl4pPr marL="1828800" lvl="3" indent="-342900" algn="l">
              <a:spcBef>
                <a:spcPts val="800"/>
              </a:spcBef>
              <a:spcAft>
                <a:spcPts val="0"/>
              </a:spcAft>
              <a:buClr>
                <a:schemeClr val="dk1"/>
              </a:buClr>
              <a:buSzPts val="1800"/>
              <a:buChar char="–"/>
              <a:defRPr/>
            </a:lvl4pPr>
            <a:lvl5pPr marL="2286000" lvl="4" indent="-342900" algn="l">
              <a:spcBef>
                <a:spcPts val="800"/>
              </a:spcBef>
              <a:spcAft>
                <a:spcPts val="0"/>
              </a:spcAft>
              <a:buClr>
                <a:schemeClr val="dk1"/>
              </a:buClr>
              <a:buSzPts val="1800"/>
              <a:buChar char="»"/>
              <a:defRPr/>
            </a:lvl5pPr>
            <a:lvl6pPr marL="2743200" lvl="5" indent="-342900" algn="l">
              <a:spcBef>
                <a:spcPts val="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 name="Google Shape;16;p2"/>
          <p:cNvSpPr txBox="1">
            <a:spLocks noGrp="1"/>
          </p:cNvSpPr>
          <p:nvPr>
            <p:ph type="title"/>
          </p:nvPr>
        </p:nvSpPr>
        <p:spPr>
          <a:xfrm>
            <a:off x="609600" y="195072"/>
            <a:ext cx="10972800" cy="115824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accent1"/>
              </a:buClr>
              <a:buSzPts val="32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609599" y="6446570"/>
            <a:ext cx="9663113" cy="222323"/>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1100" cap="small">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10446059" y="6446570"/>
            <a:ext cx="1136341" cy="222323"/>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100" b="0" i="0" u="none" strike="noStrike" cap="none">
                <a:solidFill>
                  <a:srgbClr val="7F7F7F"/>
                </a:solidFill>
                <a:latin typeface="Century Gothic"/>
                <a:ea typeface="Century Gothic"/>
                <a:cs typeface="Century Gothic"/>
                <a:sym typeface="Century Gothic"/>
              </a:defRPr>
            </a:lvl1pPr>
            <a:lvl2pPr marL="0" lvl="1" indent="0" algn="r">
              <a:spcBef>
                <a:spcPts val="0"/>
              </a:spcBef>
              <a:buNone/>
              <a:defRPr sz="1100" b="0" i="0" u="none" strike="noStrike" cap="none">
                <a:solidFill>
                  <a:srgbClr val="7F7F7F"/>
                </a:solidFill>
                <a:latin typeface="Century Gothic"/>
                <a:ea typeface="Century Gothic"/>
                <a:cs typeface="Century Gothic"/>
                <a:sym typeface="Century Gothic"/>
              </a:defRPr>
            </a:lvl2pPr>
            <a:lvl3pPr marL="0" lvl="2" indent="0" algn="r">
              <a:spcBef>
                <a:spcPts val="0"/>
              </a:spcBef>
              <a:buNone/>
              <a:defRPr sz="1100" b="0" i="0" u="none" strike="noStrike" cap="none">
                <a:solidFill>
                  <a:srgbClr val="7F7F7F"/>
                </a:solidFill>
                <a:latin typeface="Century Gothic"/>
                <a:ea typeface="Century Gothic"/>
                <a:cs typeface="Century Gothic"/>
                <a:sym typeface="Century Gothic"/>
              </a:defRPr>
            </a:lvl3pPr>
            <a:lvl4pPr marL="0" lvl="3" indent="0" algn="r">
              <a:spcBef>
                <a:spcPts val="0"/>
              </a:spcBef>
              <a:buNone/>
              <a:defRPr sz="1100" b="0" i="0" u="none" strike="noStrike" cap="none">
                <a:solidFill>
                  <a:srgbClr val="7F7F7F"/>
                </a:solidFill>
                <a:latin typeface="Century Gothic"/>
                <a:ea typeface="Century Gothic"/>
                <a:cs typeface="Century Gothic"/>
                <a:sym typeface="Century Gothic"/>
              </a:defRPr>
            </a:lvl4pPr>
            <a:lvl5pPr marL="0" lvl="4" indent="0" algn="r">
              <a:spcBef>
                <a:spcPts val="0"/>
              </a:spcBef>
              <a:buNone/>
              <a:defRPr sz="1100" b="0" i="0" u="none" strike="noStrike" cap="none">
                <a:solidFill>
                  <a:srgbClr val="7F7F7F"/>
                </a:solidFill>
                <a:latin typeface="Century Gothic"/>
                <a:ea typeface="Century Gothic"/>
                <a:cs typeface="Century Gothic"/>
                <a:sym typeface="Century Gothic"/>
              </a:defRPr>
            </a:lvl5pPr>
            <a:lvl6pPr marL="0" lvl="5" indent="0" algn="r">
              <a:spcBef>
                <a:spcPts val="0"/>
              </a:spcBef>
              <a:buNone/>
              <a:defRPr sz="1100" b="0" i="0" u="none" strike="noStrike" cap="none">
                <a:solidFill>
                  <a:srgbClr val="7F7F7F"/>
                </a:solidFill>
                <a:latin typeface="Century Gothic"/>
                <a:ea typeface="Century Gothic"/>
                <a:cs typeface="Century Gothic"/>
                <a:sym typeface="Century Gothic"/>
              </a:defRPr>
            </a:lvl6pPr>
            <a:lvl7pPr marL="0" lvl="6" indent="0" algn="r">
              <a:spcBef>
                <a:spcPts val="0"/>
              </a:spcBef>
              <a:buNone/>
              <a:defRPr sz="1100" b="0" i="0" u="none" strike="noStrike" cap="none">
                <a:solidFill>
                  <a:srgbClr val="7F7F7F"/>
                </a:solidFill>
                <a:latin typeface="Century Gothic"/>
                <a:ea typeface="Century Gothic"/>
                <a:cs typeface="Century Gothic"/>
                <a:sym typeface="Century Gothic"/>
              </a:defRPr>
            </a:lvl7pPr>
            <a:lvl8pPr marL="0" lvl="7" indent="0" algn="r">
              <a:spcBef>
                <a:spcPts val="0"/>
              </a:spcBef>
              <a:buNone/>
              <a:defRPr sz="1100" b="0" i="0" u="none" strike="noStrike" cap="none">
                <a:solidFill>
                  <a:srgbClr val="7F7F7F"/>
                </a:solidFill>
                <a:latin typeface="Century Gothic"/>
                <a:ea typeface="Century Gothic"/>
                <a:cs typeface="Century Gothic"/>
                <a:sym typeface="Century Gothic"/>
              </a:defRPr>
            </a:lvl8pPr>
            <a:lvl9pPr marL="0" lvl="8" indent="0" algn="r">
              <a:spcBef>
                <a:spcPts val="0"/>
              </a:spcBef>
              <a:buNone/>
              <a:defRPr sz="11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37039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ABB5FB-DEA6-4E66-8DFC-0734F184BA0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6D1E6-2854-462C-9D34-7560D1840AB8}" type="slidenum">
              <a:rPr lang="en-US" smtClean="0"/>
              <a:t>‹#›</a:t>
            </a:fld>
            <a:endParaRPr lang="en-US"/>
          </a:p>
        </p:txBody>
      </p:sp>
    </p:spTree>
    <p:extLst>
      <p:ext uri="{BB962C8B-B14F-4D97-AF65-F5344CB8AC3E}">
        <p14:creationId xmlns:p14="http://schemas.microsoft.com/office/powerpoint/2010/main" val="369053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ABB5FB-DEA6-4E66-8DFC-0734F184BA0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76D1E6-2854-462C-9D34-7560D1840AB8}" type="slidenum">
              <a:rPr lang="en-US" smtClean="0"/>
              <a:t>‹#›</a:t>
            </a:fld>
            <a:endParaRPr lang="en-US"/>
          </a:p>
        </p:txBody>
      </p:sp>
    </p:spTree>
    <p:extLst>
      <p:ext uri="{BB962C8B-B14F-4D97-AF65-F5344CB8AC3E}">
        <p14:creationId xmlns:p14="http://schemas.microsoft.com/office/powerpoint/2010/main" val="2700361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ABB5FB-DEA6-4E66-8DFC-0734F184BA0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76D1E6-2854-462C-9D34-7560D1840AB8}" type="slidenum">
              <a:rPr lang="en-US" smtClean="0"/>
              <a:t>‹#›</a:t>
            </a:fld>
            <a:endParaRPr lang="en-US"/>
          </a:p>
        </p:txBody>
      </p:sp>
    </p:spTree>
    <p:extLst>
      <p:ext uri="{BB962C8B-B14F-4D97-AF65-F5344CB8AC3E}">
        <p14:creationId xmlns:p14="http://schemas.microsoft.com/office/powerpoint/2010/main" val="3139238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ABB5FB-DEA6-4E66-8DFC-0734F184BA0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76D1E6-2854-462C-9D34-7560D1840AB8}" type="slidenum">
              <a:rPr lang="en-US" smtClean="0"/>
              <a:t>‹#›</a:t>
            </a:fld>
            <a:endParaRPr lang="en-US"/>
          </a:p>
        </p:txBody>
      </p:sp>
    </p:spTree>
    <p:extLst>
      <p:ext uri="{BB962C8B-B14F-4D97-AF65-F5344CB8AC3E}">
        <p14:creationId xmlns:p14="http://schemas.microsoft.com/office/powerpoint/2010/main" val="2208279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ABB5FB-DEA6-4E66-8DFC-0734F184BA0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6D1E6-2854-462C-9D34-7560D1840AB8}" type="slidenum">
              <a:rPr lang="en-US" smtClean="0"/>
              <a:t>‹#›</a:t>
            </a:fld>
            <a:endParaRPr lang="en-US"/>
          </a:p>
        </p:txBody>
      </p:sp>
    </p:spTree>
    <p:extLst>
      <p:ext uri="{BB962C8B-B14F-4D97-AF65-F5344CB8AC3E}">
        <p14:creationId xmlns:p14="http://schemas.microsoft.com/office/powerpoint/2010/main" val="4145482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ABB5FB-DEA6-4E66-8DFC-0734F184BA0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6D1E6-2854-462C-9D34-7560D1840AB8}" type="slidenum">
              <a:rPr lang="en-US" smtClean="0"/>
              <a:t>‹#›</a:t>
            </a:fld>
            <a:endParaRPr lang="en-US"/>
          </a:p>
        </p:txBody>
      </p:sp>
    </p:spTree>
    <p:extLst>
      <p:ext uri="{BB962C8B-B14F-4D97-AF65-F5344CB8AC3E}">
        <p14:creationId xmlns:p14="http://schemas.microsoft.com/office/powerpoint/2010/main" val="3196072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BB5FB-DEA6-4E66-8DFC-0734F184BA0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6D1E6-2854-462C-9D34-7560D1840AB8}" type="slidenum">
              <a:rPr lang="en-US" smtClean="0"/>
              <a:t>‹#›</a:t>
            </a:fld>
            <a:endParaRPr lang="en-US"/>
          </a:p>
        </p:txBody>
      </p:sp>
    </p:spTree>
    <p:extLst>
      <p:ext uri="{BB962C8B-B14F-4D97-AF65-F5344CB8AC3E}">
        <p14:creationId xmlns:p14="http://schemas.microsoft.com/office/powerpoint/2010/main" val="3923245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09607" y="185739"/>
            <a:ext cx="10972799" cy="1157286"/>
          </a:xfrm>
          <a:prstGeom prst="rect">
            <a:avLst/>
          </a:prstGeom>
          <a:noFill/>
          <a:ln>
            <a:noFill/>
          </a:ln>
        </p:spPr>
        <p:txBody>
          <a:bodyPr wrap="square" lIns="91425" tIns="91425" rIns="91425" bIns="91425" anchor="ctr" anchorCtr="0"/>
          <a:lstStyle>
            <a:lvl1pPr marL="0" marR="0" lvl="0" indent="0" algn="l" rtl="0">
              <a:spcBef>
                <a:spcPts val="0"/>
              </a:spcBef>
              <a:buClr>
                <a:schemeClr val="accent1"/>
              </a:buClr>
              <a:buFont typeface="Century Gothic"/>
              <a:buNone/>
              <a:defRPr sz="3200" b="0" i="0" u="none" strike="noStrike" cap="none">
                <a:solidFill>
                  <a:schemeClr val="accen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09607" y="1457330"/>
            <a:ext cx="10972799" cy="4719637"/>
          </a:xfrm>
          <a:prstGeom prst="rect">
            <a:avLst/>
          </a:prstGeom>
          <a:noFill/>
          <a:ln>
            <a:noFill/>
          </a:ln>
        </p:spPr>
        <p:txBody>
          <a:bodyPr wrap="square" lIns="91425" tIns="91425" rIns="91425" bIns="91425" anchor="t" anchorCtr="0"/>
          <a:lstStyle>
            <a:lvl1pPr marL="457189" marR="0" lvl="0" indent="-317489" algn="l" rtl="0">
              <a:spcBef>
                <a:spcPts val="440"/>
              </a:spcBef>
              <a:spcAft>
                <a:spcPts val="800"/>
              </a:spcAft>
              <a:buClr>
                <a:schemeClr val="dk1"/>
              </a:buClr>
              <a:buSzPct val="100000"/>
              <a:buFont typeface="Arial"/>
              <a:buChar char="•"/>
              <a:defRPr sz="2200" b="0" i="0" u="none" strike="noStrike" cap="none">
                <a:solidFill>
                  <a:schemeClr val="dk1"/>
                </a:solidFill>
                <a:latin typeface="Century Gothic"/>
                <a:ea typeface="Century Gothic"/>
                <a:cs typeface="Century Gothic"/>
                <a:sym typeface="Century Gothic"/>
              </a:defRPr>
            </a:lvl1pPr>
            <a:lvl2pPr marL="990575" marR="0" lvl="1" indent="-279375"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2pPr>
            <a:lvl3pPr marL="1523962" marR="0" lvl="2" indent="-203162" algn="l" rtl="0">
              <a:spcBef>
                <a:spcPts val="360"/>
              </a:spcBef>
              <a:spcAft>
                <a:spcPts val="800"/>
              </a:spcAft>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2133547" marR="0" lvl="3" indent="-215847" algn="l" rtl="0">
              <a:spcBef>
                <a:spcPts val="320"/>
              </a:spcBef>
              <a:spcAft>
                <a:spcPts val="800"/>
              </a:spcAft>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743131" marR="0" lvl="4" indent="-228531" algn="l" rtl="0">
              <a:spcBef>
                <a:spcPts val="280"/>
              </a:spcBef>
              <a:spcAft>
                <a:spcPts val="800"/>
              </a:spcAft>
              <a:buClr>
                <a:schemeClr val="dk1"/>
              </a:buClr>
              <a:buSzPct val="100000"/>
              <a:buFont typeface="Arial"/>
              <a:buChar char="»"/>
              <a:defRPr sz="1400" b="0" i="0" u="none" strike="noStrike" cap="none">
                <a:solidFill>
                  <a:schemeClr val="dk1"/>
                </a:solidFill>
                <a:latin typeface="Century Gothic"/>
                <a:ea typeface="Century Gothic"/>
                <a:cs typeface="Century Gothic"/>
                <a:sym typeface="Century Gothic"/>
              </a:defRPr>
            </a:lvl5pPr>
            <a:lvl6pPr marL="3352716" marR="0" lvl="5" indent="-14806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6pPr>
            <a:lvl7pPr marL="3962301" marR="0" lvl="6" indent="-148046"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7pPr>
            <a:lvl8pPr marL="4571886" marR="0" lvl="7" indent="-148031"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8pPr>
            <a:lvl9pPr marL="5181470" marR="0" lvl="8" indent="-148015" algn="l" rtl="0">
              <a:spcBef>
                <a:spcPts val="533"/>
              </a:spcBef>
              <a:buClr>
                <a:schemeClr val="dk1"/>
              </a:buClr>
              <a:buSzPct val="98777"/>
              <a:buFont typeface="Arial"/>
              <a:buChar char="•"/>
              <a:defRPr sz="2667" b="0" i="0" u="none" strike="noStrike" cap="none">
                <a:solidFill>
                  <a:schemeClr val="dk1"/>
                </a:solidFill>
                <a:latin typeface="Century Gothic"/>
                <a:ea typeface="Century Gothic"/>
                <a:cs typeface="Century Gothic"/>
                <a:sym typeface="Century Gothic"/>
              </a:defRPr>
            </a:lvl9pPr>
          </a:lstStyle>
          <a:p>
            <a:endParaRPr/>
          </a:p>
        </p:txBody>
      </p:sp>
      <p:sp>
        <p:nvSpPr>
          <p:cNvPr id="12" name="Shape 12"/>
          <p:cNvSpPr txBox="1">
            <a:spLocks noGrp="1"/>
          </p:cNvSpPr>
          <p:nvPr>
            <p:ph type="ftr" idx="11"/>
          </p:nvPr>
        </p:nvSpPr>
        <p:spPr>
          <a:xfrm>
            <a:off x="609599" y="6446579"/>
            <a:ext cx="9663112" cy="222323"/>
          </a:xfrm>
          <a:prstGeom prst="rect">
            <a:avLst/>
          </a:prstGeom>
          <a:noFill/>
          <a:ln>
            <a:noFill/>
          </a:ln>
        </p:spPr>
        <p:txBody>
          <a:bodyPr wrap="square" lIns="91425" tIns="91425" rIns="91425" bIns="91425" anchor="t" anchorCtr="0"/>
          <a:lstStyle>
            <a:lvl1pPr marL="0" marR="0" lvl="0" indent="0" algn="l" rtl="0">
              <a:spcBef>
                <a:spcPts val="0"/>
              </a:spcBef>
              <a:buNone/>
              <a:defRPr sz="1100" b="0" i="0" u="none" strike="noStrike" cap="small">
                <a:solidFill>
                  <a:srgbClr val="7F7F7F"/>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small" spc="0" normalizeH="0" baseline="0" noProof="0">
              <a:ln>
                <a:noFill/>
              </a:ln>
              <a:solidFill>
                <a:srgbClr val="7F7F7F"/>
              </a:solidFill>
              <a:effectLst/>
              <a:uLnTx/>
              <a:uFillTx/>
              <a:latin typeface="Century Gothic"/>
              <a:sym typeface="Century Gothic"/>
            </a:endParaRPr>
          </a:p>
        </p:txBody>
      </p:sp>
      <p:sp>
        <p:nvSpPr>
          <p:cNvPr id="13" name="Shape 13"/>
          <p:cNvSpPr txBox="1">
            <a:spLocks noGrp="1"/>
          </p:cNvSpPr>
          <p:nvPr>
            <p:ph type="sldNum" idx="12"/>
          </p:nvPr>
        </p:nvSpPr>
        <p:spPr>
          <a:xfrm>
            <a:off x="10446060" y="6446579"/>
            <a:ext cx="1136341" cy="222323"/>
          </a:xfrm>
          <a:prstGeom prst="rect">
            <a:avLst/>
          </a:prstGeom>
          <a:noFill/>
          <a:ln>
            <a:noFill/>
          </a:ln>
        </p:spPr>
        <p:txBody>
          <a:bodyPr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3606028752"/>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3"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6032" y="1561528"/>
            <a:ext cx="8638217" cy="4130279"/>
          </a:xfrm>
        </p:spPr>
        <p:txBody>
          <a:bodyPr anchor="t">
            <a:normAutofit fontScale="55000" lnSpcReduction="20000"/>
          </a:bodyPr>
          <a:lstStyle/>
          <a:p>
            <a:pPr>
              <a:lnSpc>
                <a:spcPct val="150000"/>
              </a:lnSpc>
            </a:pPr>
            <a:endParaRPr lang="en-US" dirty="0" smtClean="0">
              <a:solidFill>
                <a:schemeClr val="accent1"/>
              </a:solidFill>
            </a:endParaRPr>
          </a:p>
          <a:p>
            <a:pPr algn="ctr">
              <a:lnSpc>
                <a:spcPct val="150000"/>
              </a:lnSpc>
            </a:pPr>
            <a:r>
              <a:rPr lang="en-GB" sz="2600" b="1" dirty="0" smtClean="0">
                <a:solidFill>
                  <a:schemeClr val="accent2"/>
                </a:solidFill>
              </a:rPr>
              <a:t>Improving matching through Job Fairs</a:t>
            </a:r>
            <a:endParaRPr lang="en-US" sz="2600" b="1" dirty="0" smtClean="0">
              <a:solidFill>
                <a:schemeClr val="accent2"/>
              </a:solidFill>
            </a:endParaRPr>
          </a:p>
          <a:p>
            <a:pPr>
              <a:lnSpc>
                <a:spcPct val="150000"/>
              </a:lnSpc>
            </a:pPr>
            <a:r>
              <a:rPr lang="en-US" dirty="0" smtClean="0">
                <a:solidFill>
                  <a:schemeClr val="accent1"/>
                </a:solidFill>
              </a:rPr>
              <a:t>Presentation Outline</a:t>
            </a:r>
          </a:p>
          <a:p>
            <a:pPr marL="514350" indent="-514350">
              <a:lnSpc>
                <a:spcPct val="150000"/>
              </a:lnSpc>
              <a:buAutoNum type="romanUcPeriod"/>
            </a:pPr>
            <a:r>
              <a:rPr lang="en-GB" dirty="0" smtClean="0"/>
              <a:t>Literature</a:t>
            </a:r>
          </a:p>
          <a:p>
            <a:pPr marL="514350" indent="-514350">
              <a:lnSpc>
                <a:spcPct val="150000"/>
              </a:lnSpc>
              <a:buAutoNum type="romanUcPeriod"/>
            </a:pPr>
            <a:r>
              <a:rPr lang="en-GB" dirty="0" smtClean="0"/>
              <a:t>RCTs</a:t>
            </a:r>
            <a:endParaRPr lang="en-US" dirty="0" smtClean="0"/>
          </a:p>
          <a:p>
            <a:pPr marL="514350" indent="-514350">
              <a:lnSpc>
                <a:spcPct val="150000"/>
              </a:lnSpc>
              <a:buAutoNum type="romanUcPeriod"/>
            </a:pPr>
            <a:r>
              <a:rPr lang="en-US" dirty="0" smtClean="0"/>
              <a:t>Motivation</a:t>
            </a:r>
          </a:p>
          <a:p>
            <a:pPr marL="514350" indent="-514350">
              <a:lnSpc>
                <a:spcPct val="150000"/>
              </a:lnSpc>
              <a:buAutoNum type="romanUcPeriod"/>
            </a:pPr>
            <a:r>
              <a:rPr lang="en-US" dirty="0" smtClean="0"/>
              <a:t>Research design</a:t>
            </a:r>
          </a:p>
          <a:p>
            <a:pPr marL="514350" indent="-514350">
              <a:lnSpc>
                <a:spcPct val="150000"/>
              </a:lnSpc>
              <a:buFont typeface="Arial"/>
              <a:buAutoNum type="romanUcPeriod"/>
            </a:pPr>
            <a:r>
              <a:rPr lang="en-GB" dirty="0"/>
              <a:t>Partners</a:t>
            </a:r>
            <a:endParaRPr lang="en-US" dirty="0"/>
          </a:p>
          <a:p>
            <a:pPr marL="514350" indent="-514350">
              <a:lnSpc>
                <a:spcPct val="150000"/>
              </a:lnSpc>
              <a:buAutoNum type="romanUcPeriod"/>
            </a:pPr>
            <a:r>
              <a:rPr lang="en-US" dirty="0" smtClean="0"/>
              <a:t>Baseline Survey</a:t>
            </a:r>
          </a:p>
          <a:p>
            <a:pPr marL="514350" indent="-514350">
              <a:lnSpc>
                <a:spcPct val="150000"/>
              </a:lnSpc>
              <a:buAutoNum type="romanUcPeriod"/>
            </a:pPr>
            <a:r>
              <a:rPr lang="en-GB" dirty="0" smtClean="0"/>
              <a:t>Job fair day</a:t>
            </a:r>
            <a:endParaRPr lang="en-US" dirty="0" smtClean="0"/>
          </a:p>
          <a:p>
            <a:pPr marL="514350" indent="-514350">
              <a:lnSpc>
                <a:spcPct val="150000"/>
              </a:lnSpc>
              <a:buAutoNum type="romanUcPeriod"/>
            </a:pPr>
            <a:r>
              <a:rPr lang="en-US" dirty="0" smtClean="0"/>
              <a:t>Results</a:t>
            </a:r>
          </a:p>
        </p:txBody>
      </p:sp>
    </p:spTree>
    <p:extLst>
      <p:ext uri="{BB962C8B-B14F-4D97-AF65-F5344CB8AC3E}">
        <p14:creationId xmlns:p14="http://schemas.microsoft.com/office/powerpoint/2010/main" val="715800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GB" dirty="0" smtClean="0"/>
          </a:p>
          <a:p>
            <a:r>
              <a:rPr lang="en-GB" dirty="0" smtClean="0"/>
              <a:t>We participated in 2 job fairs with </a:t>
            </a:r>
            <a:r>
              <a:rPr lang="en-GB" dirty="0" err="1" smtClean="0"/>
              <a:t>Shaghalni</a:t>
            </a:r>
            <a:endParaRPr lang="en-GB" dirty="0" smtClean="0"/>
          </a:p>
          <a:p>
            <a:pPr lvl="1"/>
            <a:r>
              <a:rPr lang="en-GB" dirty="0" err="1" smtClean="0"/>
              <a:t>Sohag</a:t>
            </a:r>
            <a:r>
              <a:rPr lang="en-GB" dirty="0" smtClean="0"/>
              <a:t> (April 8, 2019)</a:t>
            </a:r>
          </a:p>
          <a:p>
            <a:pPr lvl="1"/>
            <a:r>
              <a:rPr lang="en-GB" dirty="0" smtClean="0"/>
              <a:t>Cairo (November 23</a:t>
            </a:r>
            <a:r>
              <a:rPr lang="en-GB" baseline="30000" dirty="0" smtClean="0"/>
              <a:t>rd</a:t>
            </a:r>
            <a:r>
              <a:rPr lang="en-GB" dirty="0" smtClean="0"/>
              <a:t>, 2019) </a:t>
            </a:r>
            <a:r>
              <a:rPr lang="en-GB" dirty="0" smtClean="0">
                <a:sym typeface="Wingdings" panose="05000000000000000000" pitchFamily="2" charset="2"/>
              </a:rPr>
              <a:t> Still cleaning and analysing data</a:t>
            </a:r>
            <a:endParaRPr lang="en-GB" dirty="0" smtClean="0"/>
          </a:p>
        </p:txBody>
      </p:sp>
      <p:sp>
        <p:nvSpPr>
          <p:cNvPr id="3" name="Title 2"/>
          <p:cNvSpPr>
            <a:spLocks noGrp="1"/>
          </p:cNvSpPr>
          <p:nvPr>
            <p:ph type="title"/>
          </p:nvPr>
        </p:nvSpPr>
        <p:spPr/>
        <p:txBody>
          <a:bodyPr/>
          <a:lstStyle/>
          <a:p>
            <a:r>
              <a:rPr lang="en-GB" dirty="0" smtClean="0"/>
              <a:t>Baseline Survey</a:t>
            </a: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smtClean="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10</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pic>
        <p:nvPicPr>
          <p:cNvPr id="5" name="Picture 4"/>
          <p:cNvPicPr>
            <a:picLocks noChangeAspect="1"/>
          </p:cNvPicPr>
          <p:nvPr/>
        </p:nvPicPr>
        <p:blipFill>
          <a:blip r:embed="rId3"/>
          <a:stretch>
            <a:fillRect/>
          </a:stretch>
        </p:blipFill>
        <p:spPr>
          <a:xfrm>
            <a:off x="8321790" y="481958"/>
            <a:ext cx="3019978" cy="1019832"/>
          </a:xfrm>
          <a:prstGeom prst="rect">
            <a:avLst/>
          </a:prstGeom>
        </p:spPr>
      </p:pic>
    </p:spTree>
    <p:extLst>
      <p:ext uri="{BB962C8B-B14F-4D97-AF65-F5344CB8AC3E}">
        <p14:creationId xmlns:p14="http://schemas.microsoft.com/office/powerpoint/2010/main" val="3583386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smtClean="0"/>
              <a:t>The </a:t>
            </a:r>
            <a:r>
              <a:rPr lang="en-GB" dirty="0" err="1" smtClean="0"/>
              <a:t>Sohag</a:t>
            </a:r>
            <a:r>
              <a:rPr lang="en-GB" dirty="0" smtClean="0"/>
              <a:t> fair that targeted Upper Egypt</a:t>
            </a:r>
          </a:p>
          <a:p>
            <a:r>
              <a:rPr lang="en-GB" dirty="0" smtClean="0"/>
              <a:t>Job fair took place April 8 2019 in </a:t>
            </a:r>
            <a:r>
              <a:rPr lang="en-GB" dirty="0" err="1" smtClean="0"/>
              <a:t>Sohag</a:t>
            </a:r>
            <a:r>
              <a:rPr lang="en-GB" dirty="0" smtClean="0"/>
              <a:t> University</a:t>
            </a:r>
          </a:p>
          <a:p>
            <a:r>
              <a:rPr lang="en-GB" dirty="0" smtClean="0"/>
              <a:t>Steps:</a:t>
            </a:r>
          </a:p>
          <a:p>
            <a:pPr lvl="1"/>
            <a:r>
              <a:rPr lang="en-US" sz="2000" b="1" dirty="0"/>
              <a:t>Mapping</a:t>
            </a:r>
            <a:r>
              <a:rPr lang="en-US" sz="2000" dirty="0"/>
              <a:t> of areas </a:t>
            </a:r>
            <a:r>
              <a:rPr lang="en-US" sz="2000" dirty="0" smtClean="0"/>
              <a:t>of </a:t>
            </a:r>
            <a:r>
              <a:rPr lang="en-US" sz="2000" dirty="0"/>
              <a:t>recruitment</a:t>
            </a:r>
            <a:endParaRPr lang="en-GB" sz="2000" dirty="0" smtClean="0"/>
          </a:p>
          <a:p>
            <a:pPr lvl="1"/>
            <a:r>
              <a:rPr lang="en-GB" sz="2000" b="1" dirty="0" smtClean="0"/>
              <a:t>Census</a:t>
            </a:r>
            <a:r>
              <a:rPr lang="en-GB" sz="2000" dirty="0" smtClean="0"/>
              <a:t> using mapped districts asking for job seekers aged 18-35 </a:t>
            </a:r>
            <a:r>
              <a:rPr lang="en-GB" sz="2000" dirty="0" smtClean="0">
                <a:sym typeface="Wingdings" panose="05000000000000000000" pitchFamily="2" charset="2"/>
              </a:rPr>
              <a:t> Database of job seekers for</a:t>
            </a:r>
            <a:r>
              <a:rPr lang="en-GB" sz="2000" dirty="0" smtClean="0"/>
              <a:t> our sample (1 week)</a:t>
            </a:r>
          </a:p>
          <a:p>
            <a:pPr lvl="1"/>
            <a:r>
              <a:rPr lang="en-GB" sz="2000" dirty="0" smtClean="0"/>
              <a:t>Revisited job seekers using census data to conduct </a:t>
            </a:r>
            <a:r>
              <a:rPr lang="en-GB" sz="2000" b="1" dirty="0" smtClean="0"/>
              <a:t>baseline</a:t>
            </a:r>
            <a:r>
              <a:rPr lang="en-GB" sz="2000" dirty="0" smtClean="0"/>
              <a:t> and give out our information and transportation treatments (2 weeks)</a:t>
            </a:r>
          </a:p>
          <a:p>
            <a:pPr lvl="1"/>
            <a:r>
              <a:rPr lang="en-GB" sz="2000" b="1" dirty="0" smtClean="0"/>
              <a:t>Reached 2,474 job </a:t>
            </a:r>
            <a:r>
              <a:rPr lang="en-GB" sz="2000" b="1" dirty="0"/>
              <a:t>seekers in </a:t>
            </a:r>
            <a:r>
              <a:rPr lang="en-GB" sz="2000" b="1" dirty="0" smtClean="0"/>
              <a:t>1,321 buildings. 34% females</a:t>
            </a:r>
            <a:endParaRPr lang="en-US" sz="2000" b="1" dirty="0"/>
          </a:p>
        </p:txBody>
      </p:sp>
      <p:sp>
        <p:nvSpPr>
          <p:cNvPr id="3" name="Title 2"/>
          <p:cNvSpPr>
            <a:spLocks noGrp="1"/>
          </p:cNvSpPr>
          <p:nvPr>
            <p:ph type="title"/>
          </p:nvPr>
        </p:nvSpPr>
        <p:spPr/>
        <p:txBody>
          <a:bodyPr/>
          <a:lstStyle/>
          <a:p>
            <a:r>
              <a:rPr lang="en-GB" dirty="0" smtClean="0"/>
              <a:t>Baseline Survey: </a:t>
            </a:r>
            <a:r>
              <a:rPr lang="en-GB" dirty="0" err="1" smtClean="0"/>
              <a:t>Sohag</a:t>
            </a: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smtClean="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11</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pic>
        <p:nvPicPr>
          <p:cNvPr id="5" name="Picture 4"/>
          <p:cNvPicPr>
            <a:picLocks noChangeAspect="1"/>
          </p:cNvPicPr>
          <p:nvPr/>
        </p:nvPicPr>
        <p:blipFill>
          <a:blip r:embed="rId3"/>
          <a:stretch>
            <a:fillRect/>
          </a:stretch>
        </p:blipFill>
        <p:spPr>
          <a:xfrm>
            <a:off x="8321790" y="481958"/>
            <a:ext cx="3019978" cy="1019832"/>
          </a:xfrm>
          <a:prstGeom prst="rect">
            <a:avLst/>
          </a:prstGeom>
        </p:spPr>
      </p:pic>
    </p:spTree>
    <p:extLst>
      <p:ext uri="{BB962C8B-B14F-4D97-AF65-F5344CB8AC3E}">
        <p14:creationId xmlns:p14="http://schemas.microsoft.com/office/powerpoint/2010/main" val="3681045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smtClean="0"/>
              <a:t>Total attendance: 681 job seeker</a:t>
            </a:r>
          </a:p>
          <a:p>
            <a:r>
              <a:rPr lang="en-GB" b="1" dirty="0" smtClean="0"/>
              <a:t>50%</a:t>
            </a:r>
            <a:r>
              <a:rPr lang="en-GB" dirty="0" smtClean="0"/>
              <a:t> of attendees came through our door to door recruitment</a:t>
            </a:r>
          </a:p>
          <a:p>
            <a:r>
              <a:rPr lang="en-GB" b="1" dirty="0" smtClean="0"/>
              <a:t>14%</a:t>
            </a:r>
            <a:r>
              <a:rPr lang="en-GB" dirty="0" smtClean="0"/>
              <a:t> of our sample showed-up</a:t>
            </a:r>
          </a:p>
          <a:p>
            <a:r>
              <a:rPr lang="en-GB" dirty="0" smtClean="0"/>
              <a:t>Evidence that </a:t>
            </a:r>
            <a:r>
              <a:rPr lang="en-GB" b="1" dirty="0" smtClean="0"/>
              <a:t>more</a:t>
            </a:r>
            <a:r>
              <a:rPr lang="en-GB" dirty="0" smtClean="0"/>
              <a:t> </a:t>
            </a:r>
            <a:r>
              <a:rPr lang="en-GB" b="1" dirty="0" smtClean="0"/>
              <a:t>information, especially  on wages</a:t>
            </a:r>
            <a:r>
              <a:rPr lang="en-GB" dirty="0" smtClean="0"/>
              <a:t> resulted in higher attendance to job fairs</a:t>
            </a:r>
          </a:p>
          <a:p>
            <a:r>
              <a:rPr lang="en-GB" dirty="0" smtClean="0"/>
              <a:t>Transportation subsidy also  lead to higher attendance</a:t>
            </a:r>
          </a:p>
        </p:txBody>
      </p:sp>
      <p:sp>
        <p:nvSpPr>
          <p:cNvPr id="3" name="Title 2"/>
          <p:cNvSpPr>
            <a:spLocks noGrp="1"/>
          </p:cNvSpPr>
          <p:nvPr>
            <p:ph type="title"/>
          </p:nvPr>
        </p:nvSpPr>
        <p:spPr/>
        <p:txBody>
          <a:bodyPr/>
          <a:lstStyle/>
          <a:p>
            <a:r>
              <a:rPr lang="en-GB" dirty="0" smtClean="0"/>
              <a:t>Job fair day</a:t>
            </a: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smtClean="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12</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396851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09582" y="2967486"/>
            <a:ext cx="8772848" cy="1202732"/>
          </a:xfrm>
          <a:prstGeom prst="rect">
            <a:avLst/>
          </a:prstGeom>
        </p:spPr>
      </p:pic>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GB" dirty="0" smtClean="0"/>
              <a:t>Results</a:t>
            </a: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smtClean="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13</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1561166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09582" y="2967486"/>
            <a:ext cx="8772848" cy="1202732"/>
          </a:xfrm>
          <a:prstGeom prst="rect">
            <a:avLst/>
          </a:prstGeom>
        </p:spPr>
      </p:pic>
      <p:sp>
        <p:nvSpPr>
          <p:cNvPr id="2" name="Text Placeholder 1"/>
          <p:cNvSpPr>
            <a:spLocks noGrp="1"/>
          </p:cNvSpPr>
          <p:nvPr>
            <p:ph type="body" idx="1"/>
          </p:nvPr>
        </p:nvSpPr>
        <p:spPr>
          <a:noFill/>
        </p:spPr>
        <p:txBody>
          <a:bodyPr/>
          <a:lstStyle/>
          <a:p>
            <a:r>
              <a:rPr lang="en-GB" dirty="0" smtClean="0"/>
              <a:t>5 percentage points increase by just giving info</a:t>
            </a:r>
          </a:p>
          <a:p>
            <a:r>
              <a:rPr lang="en-GB" dirty="0" smtClean="0"/>
              <a:t>Info only increased attendance by 68%! (7.2%</a:t>
            </a:r>
            <a:r>
              <a:rPr lang="en-GB" dirty="0" smtClean="0">
                <a:sym typeface="Wingdings" panose="05000000000000000000" pitchFamily="2" charset="2"/>
              </a:rPr>
              <a:t> 12.1%)</a:t>
            </a:r>
            <a:endParaRPr lang="en-US" dirty="0"/>
          </a:p>
        </p:txBody>
      </p:sp>
      <p:sp>
        <p:nvSpPr>
          <p:cNvPr id="3" name="Title 2"/>
          <p:cNvSpPr>
            <a:spLocks noGrp="1"/>
          </p:cNvSpPr>
          <p:nvPr>
            <p:ph type="title"/>
          </p:nvPr>
        </p:nvSpPr>
        <p:spPr/>
        <p:txBody>
          <a:bodyPr/>
          <a:lstStyle/>
          <a:p>
            <a:r>
              <a:rPr lang="en-GB" dirty="0" smtClean="0"/>
              <a:t>Results</a:t>
            </a: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smtClean="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14</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sp>
        <p:nvSpPr>
          <p:cNvPr id="8" name="Rectangle 7"/>
          <p:cNvSpPr/>
          <p:nvPr/>
        </p:nvSpPr>
        <p:spPr>
          <a:xfrm>
            <a:off x="4443663" y="3240505"/>
            <a:ext cx="497305" cy="10587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006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09582" y="2967486"/>
            <a:ext cx="8772848" cy="1202732"/>
          </a:xfrm>
          <a:prstGeom prst="rect">
            <a:avLst/>
          </a:prstGeom>
        </p:spPr>
      </p:pic>
      <p:sp>
        <p:nvSpPr>
          <p:cNvPr id="2" name="Text Placeholder 1"/>
          <p:cNvSpPr>
            <a:spLocks noGrp="1"/>
          </p:cNvSpPr>
          <p:nvPr>
            <p:ph type="body" idx="1"/>
          </p:nvPr>
        </p:nvSpPr>
        <p:spPr/>
        <p:txBody>
          <a:bodyPr/>
          <a:lstStyle/>
          <a:p>
            <a:r>
              <a:rPr lang="en-GB" dirty="0" smtClean="0"/>
              <a:t>By telling them about wages, attendance more than doubled!</a:t>
            </a:r>
          </a:p>
          <a:p>
            <a:r>
              <a:rPr lang="en-GB" dirty="0" smtClean="0"/>
              <a:t>7.2% </a:t>
            </a:r>
            <a:r>
              <a:rPr lang="en-GB" dirty="0" smtClean="0">
                <a:sym typeface="Wingdings" panose="05000000000000000000" pitchFamily="2" charset="2"/>
              </a:rPr>
              <a:t> 16%</a:t>
            </a:r>
            <a:endParaRPr lang="en-US" dirty="0"/>
          </a:p>
        </p:txBody>
      </p:sp>
      <p:sp>
        <p:nvSpPr>
          <p:cNvPr id="3" name="Title 2"/>
          <p:cNvSpPr>
            <a:spLocks noGrp="1"/>
          </p:cNvSpPr>
          <p:nvPr>
            <p:ph type="title"/>
          </p:nvPr>
        </p:nvSpPr>
        <p:spPr/>
        <p:txBody>
          <a:bodyPr/>
          <a:lstStyle/>
          <a:p>
            <a:r>
              <a:rPr lang="en-GB" dirty="0" smtClean="0"/>
              <a:t>Results</a:t>
            </a: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smtClean="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15</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sp>
        <p:nvSpPr>
          <p:cNvPr id="6" name="Rectangle 5"/>
          <p:cNvSpPr/>
          <p:nvPr/>
        </p:nvSpPr>
        <p:spPr>
          <a:xfrm>
            <a:off x="5678905" y="3256547"/>
            <a:ext cx="593558" cy="10266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4334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17077" y="3436405"/>
            <a:ext cx="8772848" cy="1202732"/>
          </a:xfrm>
          <a:prstGeom prst="rect">
            <a:avLst/>
          </a:prstGeom>
        </p:spPr>
      </p:pic>
      <p:sp>
        <p:nvSpPr>
          <p:cNvPr id="2" name="Text Placeholder 1"/>
          <p:cNvSpPr>
            <a:spLocks noGrp="1"/>
          </p:cNvSpPr>
          <p:nvPr>
            <p:ph type="body" idx="1"/>
          </p:nvPr>
        </p:nvSpPr>
        <p:spPr/>
        <p:txBody>
          <a:bodyPr/>
          <a:lstStyle/>
          <a:p>
            <a:r>
              <a:rPr lang="en-GB" dirty="0" smtClean="0"/>
              <a:t>Voucher increased attendance by 2.9 percentage points</a:t>
            </a:r>
          </a:p>
          <a:p>
            <a:r>
              <a:rPr lang="en-GB" dirty="0" smtClean="0"/>
              <a:t>Less than just telling people about the job fair</a:t>
            </a:r>
          </a:p>
          <a:p>
            <a:r>
              <a:rPr lang="en-GB" dirty="0" smtClean="0"/>
              <a:t>Cash constraints exist, but not as huge as information frictions</a:t>
            </a:r>
          </a:p>
          <a:p>
            <a:endParaRPr lang="en-US" dirty="0"/>
          </a:p>
        </p:txBody>
      </p:sp>
      <p:sp>
        <p:nvSpPr>
          <p:cNvPr id="3" name="Title 2"/>
          <p:cNvSpPr>
            <a:spLocks noGrp="1"/>
          </p:cNvSpPr>
          <p:nvPr>
            <p:ph type="title"/>
          </p:nvPr>
        </p:nvSpPr>
        <p:spPr/>
        <p:txBody>
          <a:bodyPr/>
          <a:lstStyle/>
          <a:p>
            <a:r>
              <a:rPr lang="en-GB" dirty="0" smtClean="0"/>
              <a:t>Results</a:t>
            </a: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smtClean="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16</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sp>
        <p:nvSpPr>
          <p:cNvPr id="6" name="Rectangle 5"/>
          <p:cNvSpPr/>
          <p:nvPr/>
        </p:nvSpPr>
        <p:spPr>
          <a:xfrm>
            <a:off x="8053136" y="3715263"/>
            <a:ext cx="786063" cy="10427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2566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09582" y="2967486"/>
            <a:ext cx="8772848" cy="1202732"/>
          </a:xfrm>
          <a:prstGeom prst="rect">
            <a:avLst/>
          </a:prstGeom>
        </p:spPr>
      </p:pic>
      <p:sp>
        <p:nvSpPr>
          <p:cNvPr id="2" name="Text Placeholder 1"/>
          <p:cNvSpPr>
            <a:spLocks noGrp="1"/>
          </p:cNvSpPr>
          <p:nvPr>
            <p:ph type="body" idx="1"/>
          </p:nvPr>
        </p:nvSpPr>
        <p:spPr/>
        <p:txBody>
          <a:bodyPr/>
          <a:lstStyle/>
          <a:p>
            <a:r>
              <a:rPr lang="en-GB" dirty="0" smtClean="0"/>
              <a:t>Unexpected results for the decent job treatment</a:t>
            </a:r>
            <a:endParaRPr lang="en-US" dirty="0"/>
          </a:p>
        </p:txBody>
      </p:sp>
      <p:sp>
        <p:nvSpPr>
          <p:cNvPr id="3" name="Title 2"/>
          <p:cNvSpPr>
            <a:spLocks noGrp="1"/>
          </p:cNvSpPr>
          <p:nvPr>
            <p:ph type="title"/>
          </p:nvPr>
        </p:nvSpPr>
        <p:spPr/>
        <p:txBody>
          <a:bodyPr/>
          <a:lstStyle/>
          <a:p>
            <a:r>
              <a:rPr lang="en-GB" dirty="0" smtClean="0"/>
              <a:t>Results</a:t>
            </a: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smtClean="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17</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sp>
        <p:nvSpPr>
          <p:cNvPr id="6" name="Rectangle 5"/>
          <p:cNvSpPr/>
          <p:nvPr/>
        </p:nvSpPr>
        <p:spPr>
          <a:xfrm>
            <a:off x="6962274" y="3240505"/>
            <a:ext cx="705852" cy="10908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3812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33572" y="2622431"/>
            <a:ext cx="9324868" cy="1977115"/>
          </a:xfrm>
          <a:prstGeom prst="rect">
            <a:avLst/>
          </a:prstGeom>
        </p:spPr>
      </p:pic>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GB" dirty="0" smtClean="0"/>
              <a:t>Results by gender</a:t>
            </a: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smtClean="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18</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594712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33572" y="2622431"/>
            <a:ext cx="9324868" cy="1977115"/>
          </a:xfrm>
          <a:prstGeom prst="rect">
            <a:avLst/>
          </a:prstGeom>
        </p:spPr>
      </p:pic>
      <p:sp>
        <p:nvSpPr>
          <p:cNvPr id="2" name="Text Placeholder 1"/>
          <p:cNvSpPr>
            <a:spLocks noGrp="1"/>
          </p:cNvSpPr>
          <p:nvPr>
            <p:ph type="body" idx="1"/>
          </p:nvPr>
        </p:nvSpPr>
        <p:spPr/>
        <p:txBody>
          <a:bodyPr/>
          <a:lstStyle/>
          <a:p>
            <a:r>
              <a:rPr lang="en-GB" dirty="0" smtClean="0"/>
              <a:t>Impact of info frictions is at least as twice as imp as the impact of transportation cost constraint for </a:t>
            </a:r>
            <a:r>
              <a:rPr lang="en-GB" b="1" dirty="0" smtClean="0"/>
              <a:t>males</a:t>
            </a:r>
            <a:endParaRPr lang="en-US" b="1" dirty="0"/>
          </a:p>
        </p:txBody>
      </p:sp>
      <p:sp>
        <p:nvSpPr>
          <p:cNvPr id="3" name="Title 2"/>
          <p:cNvSpPr>
            <a:spLocks noGrp="1"/>
          </p:cNvSpPr>
          <p:nvPr>
            <p:ph type="title"/>
          </p:nvPr>
        </p:nvSpPr>
        <p:spPr/>
        <p:txBody>
          <a:bodyPr/>
          <a:lstStyle/>
          <a:p>
            <a:r>
              <a:rPr lang="en-GB" dirty="0" smtClean="0"/>
              <a:t>Results by gender</a:t>
            </a: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smtClean="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19</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sp>
        <p:nvSpPr>
          <p:cNvPr id="8" name="Rectangle 7"/>
          <p:cNvSpPr/>
          <p:nvPr/>
        </p:nvSpPr>
        <p:spPr>
          <a:xfrm>
            <a:off x="3160295" y="3818021"/>
            <a:ext cx="7716252" cy="4331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988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smtClean="0"/>
              <a:t>Few </a:t>
            </a:r>
            <a:r>
              <a:rPr lang="en-GB" dirty="0"/>
              <a:t>studies have looked at </a:t>
            </a:r>
            <a:r>
              <a:rPr lang="en-GB" dirty="0" smtClean="0"/>
              <a:t>job fairs </a:t>
            </a:r>
            <a:r>
              <a:rPr lang="en-GB" dirty="0"/>
              <a:t>using RCTs as a venue for </a:t>
            </a:r>
            <a:r>
              <a:rPr lang="en-GB" dirty="0" smtClean="0"/>
              <a:t>efficient </a:t>
            </a:r>
            <a:r>
              <a:rPr lang="en-GB" dirty="0"/>
              <a:t>matching, most </a:t>
            </a:r>
            <a:r>
              <a:rPr lang="en-GB" dirty="0" smtClean="0"/>
              <a:t>famous Franklin, 2017 (</a:t>
            </a:r>
            <a:r>
              <a:rPr lang="en-GB" dirty="0" err="1" smtClean="0"/>
              <a:t>Ethopia</a:t>
            </a:r>
            <a:r>
              <a:rPr lang="en-GB" dirty="0" smtClean="0"/>
              <a:t>), </a:t>
            </a:r>
            <a:r>
              <a:rPr lang="en-GB" dirty="0" err="1" smtClean="0"/>
              <a:t>Abebe</a:t>
            </a:r>
            <a:r>
              <a:rPr lang="en-GB" dirty="0" smtClean="0"/>
              <a:t> et al., 2017 (Ethiopia) and Beam, 2016 (Philippines) </a:t>
            </a:r>
          </a:p>
          <a:p>
            <a:r>
              <a:rPr lang="en-GB" dirty="0" smtClean="0"/>
              <a:t>Studied the effect of  transportation subsidies on job search</a:t>
            </a:r>
          </a:p>
          <a:p>
            <a:r>
              <a:rPr lang="en-GB" dirty="0" smtClean="0"/>
              <a:t>Beam and </a:t>
            </a:r>
            <a:r>
              <a:rPr lang="en-GB" dirty="0" err="1" smtClean="0"/>
              <a:t>Abebe</a:t>
            </a:r>
            <a:r>
              <a:rPr lang="en-GB" dirty="0" smtClean="0"/>
              <a:t> et al. also studies the effect of information treatments on </a:t>
            </a:r>
            <a:r>
              <a:rPr lang="en-GB" dirty="0" err="1" smtClean="0"/>
              <a:t>labor</a:t>
            </a:r>
            <a:r>
              <a:rPr lang="en-GB" dirty="0" smtClean="0"/>
              <a:t> market outcomes </a:t>
            </a:r>
          </a:p>
          <a:p>
            <a:r>
              <a:rPr lang="en-GB" dirty="0" err="1" smtClean="0"/>
              <a:t>Abebe</a:t>
            </a:r>
            <a:r>
              <a:rPr lang="en-GB" dirty="0" smtClean="0"/>
              <a:t> et al. and Franklin used </a:t>
            </a:r>
            <a:r>
              <a:rPr lang="en-GB" b="1" dirty="0" smtClean="0"/>
              <a:t>door to door sampling</a:t>
            </a:r>
          </a:p>
          <a:p>
            <a:endParaRPr lang="en-US" dirty="0"/>
          </a:p>
        </p:txBody>
      </p:sp>
      <p:sp>
        <p:nvSpPr>
          <p:cNvPr id="3" name="Title 2"/>
          <p:cNvSpPr>
            <a:spLocks noGrp="1"/>
          </p:cNvSpPr>
          <p:nvPr>
            <p:ph type="title"/>
          </p:nvPr>
        </p:nvSpPr>
        <p:spPr/>
        <p:txBody>
          <a:bodyPr/>
          <a:lstStyle/>
          <a:p>
            <a:r>
              <a:rPr lang="en-GB" dirty="0" smtClean="0"/>
              <a:t>Literature</a:t>
            </a: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smtClean="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2</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487127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33572" y="2998817"/>
            <a:ext cx="9324868" cy="1977115"/>
          </a:xfrm>
          <a:prstGeom prst="rect">
            <a:avLst/>
          </a:prstGeom>
        </p:spPr>
      </p:pic>
      <p:sp>
        <p:nvSpPr>
          <p:cNvPr id="2" name="Text Placeholder 1"/>
          <p:cNvSpPr>
            <a:spLocks noGrp="1"/>
          </p:cNvSpPr>
          <p:nvPr>
            <p:ph type="body" idx="1"/>
          </p:nvPr>
        </p:nvSpPr>
        <p:spPr/>
        <p:txBody>
          <a:bodyPr/>
          <a:lstStyle/>
          <a:p>
            <a:r>
              <a:rPr lang="en-GB" dirty="0"/>
              <a:t>Info only isn’t as strong for </a:t>
            </a:r>
            <a:r>
              <a:rPr lang="en-GB" b="1" dirty="0"/>
              <a:t>women</a:t>
            </a:r>
          </a:p>
          <a:p>
            <a:r>
              <a:rPr lang="en-GB" dirty="0"/>
              <a:t>Decent is better for </a:t>
            </a:r>
            <a:r>
              <a:rPr lang="en-GB" b="1" dirty="0"/>
              <a:t>women</a:t>
            </a:r>
            <a:r>
              <a:rPr lang="en-GB" dirty="0"/>
              <a:t> than for men</a:t>
            </a:r>
          </a:p>
          <a:p>
            <a:r>
              <a:rPr lang="en-GB" dirty="0"/>
              <a:t>Voucher is more imp for </a:t>
            </a:r>
            <a:r>
              <a:rPr lang="en-GB" b="1" dirty="0"/>
              <a:t>women</a:t>
            </a:r>
          </a:p>
          <a:p>
            <a:endParaRPr lang="en-US" dirty="0"/>
          </a:p>
        </p:txBody>
      </p:sp>
      <p:sp>
        <p:nvSpPr>
          <p:cNvPr id="3" name="Title 2"/>
          <p:cNvSpPr>
            <a:spLocks noGrp="1"/>
          </p:cNvSpPr>
          <p:nvPr>
            <p:ph type="title"/>
          </p:nvPr>
        </p:nvSpPr>
        <p:spPr/>
        <p:txBody>
          <a:bodyPr/>
          <a:lstStyle/>
          <a:p>
            <a:r>
              <a:rPr lang="en-GB" dirty="0" smtClean="0"/>
              <a:t>Results by gender</a:t>
            </a: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smtClean="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20</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sp>
        <p:nvSpPr>
          <p:cNvPr id="7" name="Rectangle 6"/>
          <p:cNvSpPr/>
          <p:nvPr/>
        </p:nvSpPr>
        <p:spPr>
          <a:xfrm>
            <a:off x="3176337" y="4572000"/>
            <a:ext cx="7582103" cy="5227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9921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sz="1600" dirty="0" smtClean="0"/>
              <a:t>Women find it harder to get a job</a:t>
            </a:r>
          </a:p>
          <a:p>
            <a:r>
              <a:rPr lang="en-GB" sz="1600" dirty="0" smtClean="0"/>
              <a:t>Women have lower expected salary &amp; reservation wage</a:t>
            </a:r>
          </a:p>
          <a:p>
            <a:r>
              <a:rPr lang="en-GB" sz="1600" dirty="0" smtClean="0"/>
              <a:t>Women rated the imp of having a safe working environ higher than men</a:t>
            </a:r>
            <a:endParaRPr lang="en-US" sz="1600" dirty="0"/>
          </a:p>
        </p:txBody>
      </p:sp>
      <p:sp>
        <p:nvSpPr>
          <p:cNvPr id="3" name="Title 2"/>
          <p:cNvSpPr>
            <a:spLocks noGrp="1"/>
          </p:cNvSpPr>
          <p:nvPr>
            <p:ph type="title"/>
          </p:nvPr>
        </p:nvSpPr>
        <p:spPr/>
        <p:txBody>
          <a:bodyPr/>
          <a:lstStyle/>
          <a:p>
            <a:r>
              <a:rPr lang="en-US" dirty="0"/>
              <a:t>Beliefs about the </a:t>
            </a:r>
            <a:r>
              <a:rPr lang="en-US" dirty="0" err="1" smtClean="0"/>
              <a:t>labour</a:t>
            </a:r>
            <a:r>
              <a:rPr lang="en-US" dirty="0" smtClean="0"/>
              <a:t> market</a:t>
            </a: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smtClean="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21</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graphicFrame>
        <p:nvGraphicFramePr>
          <p:cNvPr id="6" name="Table 5"/>
          <p:cNvGraphicFramePr>
            <a:graphicFrameLocks noGrp="1"/>
          </p:cNvGraphicFramePr>
          <p:nvPr>
            <p:extLst>
              <p:ext uri="{D42A27DB-BD31-4B8C-83A1-F6EECF244321}">
                <p14:modId xmlns:p14="http://schemas.microsoft.com/office/powerpoint/2010/main" val="3754216890"/>
              </p:ext>
            </p:extLst>
          </p:nvPr>
        </p:nvGraphicFramePr>
        <p:xfrm>
          <a:off x="2005263" y="2983832"/>
          <a:ext cx="8726905" cy="3587691"/>
        </p:xfrm>
        <a:graphic>
          <a:graphicData uri="http://schemas.openxmlformats.org/drawingml/2006/table">
            <a:tbl>
              <a:tblPr/>
              <a:tblGrid>
                <a:gridCol w="5523773">
                  <a:extLst>
                    <a:ext uri="{9D8B030D-6E8A-4147-A177-3AD203B41FA5}">
                      <a16:colId xmlns:a16="http://schemas.microsoft.com/office/drawing/2014/main" val="1360991966"/>
                    </a:ext>
                  </a:extLst>
                </a:gridCol>
                <a:gridCol w="1601566">
                  <a:extLst>
                    <a:ext uri="{9D8B030D-6E8A-4147-A177-3AD203B41FA5}">
                      <a16:colId xmlns:a16="http://schemas.microsoft.com/office/drawing/2014/main" val="1410933346"/>
                    </a:ext>
                  </a:extLst>
                </a:gridCol>
                <a:gridCol w="1601566">
                  <a:extLst>
                    <a:ext uri="{9D8B030D-6E8A-4147-A177-3AD203B41FA5}">
                      <a16:colId xmlns:a16="http://schemas.microsoft.com/office/drawing/2014/main" val="876566875"/>
                    </a:ext>
                  </a:extLst>
                </a:gridCol>
              </a:tblGrid>
              <a:tr h="216525">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107000"/>
                        </a:lnSpc>
                        <a:spcAft>
                          <a:spcPts val="0"/>
                        </a:spcAf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Mean</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961846972"/>
                  </a:ext>
                </a:extLst>
              </a:tr>
              <a:tr h="216525">
                <a:tc>
                  <a:txBody>
                    <a:bodyPr/>
                    <a:lstStyle/>
                    <a:p>
                      <a:pPr>
                        <a:lnSpc>
                          <a:spcPct val="107000"/>
                        </a:lnSpc>
                        <a:spcAft>
                          <a:spcPts val="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Male</a:t>
                      </a:r>
                      <a:endParaRPr lang="en-US"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Female</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488865270"/>
                  </a:ext>
                </a:extLst>
              </a:tr>
              <a:tr h="162478">
                <a:tc>
                  <a:txBody>
                    <a:bodyPr/>
                    <a:lstStyle/>
                    <a:p>
                      <a:pPr>
                        <a:lnSpc>
                          <a:spcPct val="107000"/>
                        </a:lnSpc>
                        <a:spcAft>
                          <a:spcPts val="0"/>
                        </a:spcAft>
                      </a:pPr>
                      <a:r>
                        <a:rPr lang="en-US" sz="12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US" sz="12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381665323"/>
                  </a:ext>
                </a:extLst>
              </a:tr>
              <a:tr h="216525">
                <a:tc>
                  <a:txBody>
                    <a:bodyPr/>
                    <a:lstStyle/>
                    <a:p>
                      <a:pPr>
                        <a:lnSpc>
                          <a:spcPct val="107000"/>
                        </a:lnSpc>
                        <a:spcAft>
                          <a:spcPts val="0"/>
                        </a:spcAft>
                      </a:pPr>
                      <a:r>
                        <a:rPr lang="en-US" sz="1600" u="sng" dirty="0" smtClean="0">
                          <a:effectLst/>
                          <a:latin typeface="Times New Roman" panose="02020603050405020304" pitchFamily="18" charset="0"/>
                          <a:ea typeface="Times New Roman" panose="02020603050405020304" pitchFamily="18" charset="0"/>
                          <a:cs typeface="Arial" panose="020B0604020202020204" pitchFamily="34" charset="0"/>
                        </a:rPr>
                        <a:t>Opportunities</a:t>
                      </a:r>
                      <a:endParaRPr lang="en-US" sz="1600" u="sng"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noFill/>
                      <a:prstDash val="solid"/>
                      <a:round/>
                      <a:headEnd type="none" w="med" len="med"/>
                      <a:tailEnd type="none" w="med" len="med"/>
                    </a:lnT>
                    <a:lnB>
                      <a:noFill/>
                    </a:lnB>
                  </a:tcPr>
                </a:tc>
                <a:tc>
                  <a:txBody>
                    <a:bodyPr/>
                    <a:lstStyle/>
                    <a:p>
                      <a:pPr algn="ctr">
                        <a:lnSpc>
                          <a:spcPct val="107000"/>
                        </a:lnSpc>
                        <a:spcAft>
                          <a:spcPts val="0"/>
                        </a:spcAf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noFill/>
                      <a:prstDash val="solid"/>
                      <a:round/>
                      <a:headEnd type="none" w="med" len="med"/>
                      <a:tailEnd type="none" w="med" len="med"/>
                    </a:lnT>
                    <a:lnB>
                      <a:noFill/>
                    </a:lnB>
                  </a:tcPr>
                </a:tc>
                <a:tc>
                  <a:txBody>
                    <a:bodyPr/>
                    <a:lstStyle/>
                    <a:p>
                      <a:pPr algn="ctr">
                        <a:lnSpc>
                          <a:spcPct val="107000"/>
                        </a:lnSpc>
                        <a:spcAft>
                          <a:spcPts val="0"/>
                        </a:spcAf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214793333"/>
                  </a:ext>
                </a:extLst>
              </a:tr>
              <a:tr h="216525">
                <a:tc>
                  <a:txBody>
                    <a:bodyPr/>
                    <a:lstStyle/>
                    <a:p>
                      <a:pPr>
                        <a:lnSpc>
                          <a:spcPct val="107000"/>
                        </a:lnSpc>
                        <a:spcAft>
                          <a:spcPts val="0"/>
                        </a:spcAf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Hardness in finding job scale</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8.118</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8.342</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107818553"/>
                  </a:ext>
                </a:extLst>
              </a:tr>
              <a:tr h="445413">
                <a:tc>
                  <a:txBody>
                    <a:bodyPr/>
                    <a:lstStyle/>
                    <a:p>
                      <a:pPr>
                        <a:lnSpc>
                          <a:spcPct val="107000"/>
                        </a:lnSpc>
                        <a:spcAft>
                          <a:spcPts val="0"/>
                        </a:spcAf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Expected no. of months till finding a </a:t>
                      </a:r>
                      <a:r>
                        <a:rPr lang="en-US" sz="1600" dirty="0" smtClean="0">
                          <a:effectLst/>
                          <a:latin typeface="Times New Roman" panose="02020603050405020304" pitchFamily="18" charset="0"/>
                          <a:ea typeface="Times New Roman" panose="02020603050405020304" pitchFamily="18" charset="0"/>
                          <a:cs typeface="Arial" panose="020B0604020202020204" pitchFamily="34" charset="0"/>
                        </a:rPr>
                        <a:t>job</a:t>
                      </a:r>
                    </a:p>
                    <a:p>
                      <a:pPr>
                        <a:lnSpc>
                          <a:spcPct val="107000"/>
                        </a:lnSpc>
                        <a:spcAft>
                          <a:spcPts val="0"/>
                        </a:spcAft>
                      </a:pP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61.38</a:t>
                      </a:r>
                      <a:endParaRPr lang="en-US"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66.93</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519500799"/>
                  </a:ext>
                </a:extLst>
              </a:tr>
              <a:tr h="216525">
                <a:tc>
                  <a:txBody>
                    <a:bodyPr/>
                    <a:lstStyle/>
                    <a:p>
                      <a:pPr>
                        <a:lnSpc>
                          <a:spcPct val="107000"/>
                        </a:lnSpc>
                        <a:spcAft>
                          <a:spcPts val="0"/>
                        </a:spcAft>
                      </a:pPr>
                      <a:r>
                        <a:rPr lang="en-US" sz="1600" u="sng" dirty="0">
                          <a:effectLst/>
                          <a:latin typeface="Times New Roman" panose="02020603050405020304" pitchFamily="18" charset="0"/>
                          <a:ea typeface="Times New Roman" panose="02020603050405020304" pitchFamily="18" charset="0"/>
                          <a:cs typeface="Arial" panose="020B0604020202020204" pitchFamily="34" charset="0"/>
                        </a:rPr>
                        <a:t>Wages</a:t>
                      </a:r>
                      <a:endParaRPr lang="en-US" sz="1600" u="sng"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3176691413"/>
                  </a:ext>
                </a:extLst>
              </a:tr>
              <a:tr h="216525">
                <a:tc>
                  <a:txBody>
                    <a:bodyPr/>
                    <a:lstStyle/>
                    <a:p>
                      <a:pPr>
                        <a:lnSpc>
                          <a:spcPct val="107000"/>
                        </a:lnSpc>
                        <a:spcAft>
                          <a:spcPts val="0"/>
                        </a:spcAf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Expected salary given experience</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2302.7</a:t>
                      </a:r>
                      <a:endParaRPr lang="en-US"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1607.1</a:t>
                      </a:r>
                      <a:endParaRPr lang="en-US"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4282323194"/>
                  </a:ext>
                </a:extLst>
              </a:tr>
              <a:tr h="445413">
                <a:tc>
                  <a:txBody>
                    <a:bodyPr/>
                    <a:lstStyle/>
                    <a:p>
                      <a:pPr>
                        <a:lnSpc>
                          <a:spcPct val="107000"/>
                        </a:lnSpc>
                        <a:spcAft>
                          <a:spcPts val="0"/>
                        </a:spcAf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Reservation </a:t>
                      </a:r>
                      <a:r>
                        <a:rPr lang="en-US" sz="1600" dirty="0" smtClean="0">
                          <a:effectLst/>
                          <a:latin typeface="Times New Roman" panose="02020603050405020304" pitchFamily="18" charset="0"/>
                          <a:ea typeface="Times New Roman" panose="02020603050405020304" pitchFamily="18" charset="0"/>
                          <a:cs typeface="Arial" panose="020B0604020202020204" pitchFamily="34" charset="0"/>
                        </a:rPr>
                        <a:t>wage</a:t>
                      </a:r>
                    </a:p>
                    <a:p>
                      <a:pPr>
                        <a:lnSpc>
                          <a:spcPct val="107000"/>
                        </a:lnSpc>
                        <a:spcAft>
                          <a:spcPts val="0"/>
                        </a:spcAft>
                      </a:pP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2075.9</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1493.6</a:t>
                      </a:r>
                      <a:endParaRPr lang="en-US"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937415567"/>
                  </a:ext>
                </a:extLst>
              </a:tr>
              <a:tr h="216525">
                <a:tc>
                  <a:txBody>
                    <a:bodyPr/>
                    <a:lstStyle/>
                    <a:p>
                      <a:pPr>
                        <a:lnSpc>
                          <a:spcPct val="107000"/>
                        </a:lnSpc>
                        <a:spcAft>
                          <a:spcPts val="0"/>
                        </a:spcAft>
                      </a:pPr>
                      <a:r>
                        <a:rPr lang="en-US" sz="1600" u="sng" dirty="0">
                          <a:effectLst/>
                          <a:latin typeface="Times New Roman" panose="02020603050405020304" pitchFamily="18" charset="0"/>
                          <a:ea typeface="Times New Roman" panose="02020603050405020304" pitchFamily="18" charset="0"/>
                          <a:cs typeface="Arial" panose="020B0604020202020204" pitchFamily="34" charset="0"/>
                        </a:rPr>
                        <a:t>Decent </a:t>
                      </a:r>
                      <a:r>
                        <a:rPr lang="en-US" sz="1600" u="sng" dirty="0" smtClean="0">
                          <a:effectLst/>
                          <a:latin typeface="Times New Roman" panose="02020603050405020304" pitchFamily="18" charset="0"/>
                          <a:ea typeface="Times New Roman" panose="02020603050405020304" pitchFamily="18" charset="0"/>
                          <a:cs typeface="Arial" panose="020B0604020202020204" pitchFamily="34" charset="0"/>
                        </a:rPr>
                        <a:t>job</a:t>
                      </a:r>
                    </a:p>
                  </a:txBody>
                  <a:tcPr marL="68580" marR="68580" marT="0" marB="0">
                    <a:lnL>
                      <a:noFill/>
                    </a:lnL>
                    <a:lnR>
                      <a:noFill/>
                    </a:lnR>
                    <a:lnT>
                      <a:noFill/>
                    </a:lnT>
                    <a:lnB>
                      <a:noFill/>
                    </a:lnB>
                  </a:tcPr>
                </a:tc>
                <a:tc>
                  <a:txBody>
                    <a:bodyPr/>
                    <a:lstStyle/>
                    <a:p>
                      <a:pPr algn="ctr">
                        <a:lnSpc>
                          <a:spcPct val="107000"/>
                        </a:lnSpc>
                        <a:spcAft>
                          <a:spcPts val="0"/>
                        </a:spcAf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3054365090"/>
                  </a:ext>
                </a:extLst>
              </a:tr>
              <a:tr h="216525">
                <a:tc>
                  <a:txBody>
                    <a:bodyPr/>
                    <a:lstStyle/>
                    <a:p>
                      <a:pPr>
                        <a:lnSpc>
                          <a:spcPct val="107000"/>
                        </a:lnSpc>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Formal contract importance</a:t>
                      </a:r>
                      <a:endParaRPr lang="en-US"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8.216</a:t>
                      </a:r>
                      <a:endParaRPr lang="en-US"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8.097</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421202329"/>
                  </a:ext>
                </a:extLst>
              </a:tr>
              <a:tr h="216525">
                <a:tc>
                  <a:txBody>
                    <a:bodyPr/>
                    <a:lstStyle/>
                    <a:p>
                      <a:pPr>
                        <a:lnSpc>
                          <a:spcPct val="107000"/>
                        </a:lnSpc>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Safe working environment importance</a:t>
                      </a:r>
                      <a:endParaRPr lang="en-US"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8.338</a:t>
                      </a:r>
                      <a:endParaRPr lang="en-US"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8.925</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865386017"/>
                  </a:ext>
                </a:extLst>
              </a:tr>
            </a:tbl>
          </a:graphicData>
        </a:graphic>
      </p:graphicFrame>
    </p:spTree>
    <p:extLst>
      <p:ext uri="{BB962C8B-B14F-4D97-AF65-F5344CB8AC3E}">
        <p14:creationId xmlns:p14="http://schemas.microsoft.com/office/powerpoint/2010/main" val="940908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smtClean="0"/>
              <a:t>Women have lower expectations of opportunities and salaries at the job fair</a:t>
            </a:r>
          </a:p>
          <a:p>
            <a:r>
              <a:rPr lang="en-GB" dirty="0" smtClean="0"/>
              <a:t>Women have higher expectations of the % of decent jobs at the job fair</a:t>
            </a:r>
            <a:endParaRPr lang="en-US" dirty="0"/>
          </a:p>
        </p:txBody>
      </p:sp>
      <p:sp>
        <p:nvSpPr>
          <p:cNvPr id="3" name="Title 2"/>
          <p:cNvSpPr>
            <a:spLocks noGrp="1"/>
          </p:cNvSpPr>
          <p:nvPr>
            <p:ph type="title"/>
          </p:nvPr>
        </p:nvSpPr>
        <p:spPr/>
        <p:txBody>
          <a:bodyPr/>
          <a:lstStyle/>
          <a:p>
            <a:r>
              <a:rPr lang="en-US" dirty="0"/>
              <a:t>Beliefs about the job fair</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smtClean="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22</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graphicFrame>
        <p:nvGraphicFramePr>
          <p:cNvPr id="6" name="Table 5"/>
          <p:cNvGraphicFramePr>
            <a:graphicFrameLocks noGrp="1"/>
          </p:cNvGraphicFramePr>
          <p:nvPr>
            <p:extLst>
              <p:ext uri="{D42A27DB-BD31-4B8C-83A1-F6EECF244321}">
                <p14:modId xmlns:p14="http://schemas.microsoft.com/office/powerpoint/2010/main" val="2410674565"/>
              </p:ext>
            </p:extLst>
          </p:nvPr>
        </p:nvGraphicFramePr>
        <p:xfrm>
          <a:off x="2438400" y="2720947"/>
          <a:ext cx="7283116" cy="3391984"/>
        </p:xfrm>
        <a:graphic>
          <a:graphicData uri="http://schemas.openxmlformats.org/drawingml/2006/table">
            <a:tbl>
              <a:tblPr/>
              <a:tblGrid>
                <a:gridCol w="4609912">
                  <a:extLst>
                    <a:ext uri="{9D8B030D-6E8A-4147-A177-3AD203B41FA5}">
                      <a16:colId xmlns:a16="http://schemas.microsoft.com/office/drawing/2014/main" val="3006058325"/>
                    </a:ext>
                  </a:extLst>
                </a:gridCol>
                <a:gridCol w="1336602">
                  <a:extLst>
                    <a:ext uri="{9D8B030D-6E8A-4147-A177-3AD203B41FA5}">
                      <a16:colId xmlns:a16="http://schemas.microsoft.com/office/drawing/2014/main" val="658386201"/>
                    </a:ext>
                  </a:extLst>
                </a:gridCol>
                <a:gridCol w="1336602">
                  <a:extLst>
                    <a:ext uri="{9D8B030D-6E8A-4147-A177-3AD203B41FA5}">
                      <a16:colId xmlns:a16="http://schemas.microsoft.com/office/drawing/2014/main" val="379715995"/>
                    </a:ext>
                  </a:extLst>
                </a:gridCol>
              </a:tblGrid>
              <a:tr h="241978">
                <a:tc>
                  <a:txBody>
                    <a:bodyPr/>
                    <a:lstStyle/>
                    <a:p>
                      <a:pPr>
                        <a:lnSpc>
                          <a:spcPct val="107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107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Mean</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1230590834"/>
                  </a:ext>
                </a:extLst>
              </a:tr>
              <a:tr h="241978">
                <a:tc>
                  <a:txBody>
                    <a:bodyPr/>
                    <a:lstStyle/>
                    <a:p>
                      <a:pPr>
                        <a:lnSpc>
                          <a:spcPct val="107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Male</a:t>
                      </a:r>
                    </a:p>
                  </a:txBody>
                  <a:tcPr marL="68580" marR="68580" marT="0" marB="0">
                    <a:lnL>
                      <a:noFill/>
                    </a:lnL>
                    <a:lnR>
                      <a:noFill/>
                    </a:lnR>
                    <a:lnT>
                      <a:noFill/>
                    </a:lnT>
                    <a:lnB>
                      <a:noFill/>
                    </a:lnB>
                  </a:tcPr>
                </a:tc>
                <a:tc>
                  <a:txBody>
                    <a:bodyPr/>
                    <a:lstStyle/>
                    <a:p>
                      <a:pPr algn="ctr">
                        <a:lnSpc>
                          <a:spcPct val="107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Female</a:t>
                      </a:r>
                    </a:p>
                  </a:txBody>
                  <a:tcPr marL="68580" marR="68580" marT="0" marB="0">
                    <a:lnL>
                      <a:noFill/>
                    </a:lnL>
                    <a:lnR>
                      <a:noFill/>
                    </a:lnR>
                    <a:lnT>
                      <a:noFill/>
                    </a:lnT>
                    <a:lnB>
                      <a:noFill/>
                    </a:lnB>
                  </a:tcPr>
                </a:tc>
                <a:extLst>
                  <a:ext uri="{0D108BD9-81ED-4DB2-BD59-A6C34878D82A}">
                    <a16:rowId xmlns:a16="http://schemas.microsoft.com/office/drawing/2014/main" val="2933879084"/>
                  </a:ext>
                </a:extLst>
              </a:tr>
              <a:tr h="241978">
                <a:tc>
                  <a:txBody>
                    <a:bodyPr/>
                    <a:lstStyle/>
                    <a:p>
                      <a:pPr>
                        <a:lnSpc>
                          <a:spcPct val="107000"/>
                        </a:lnSpc>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7969995"/>
                  </a:ext>
                </a:extLst>
              </a:tr>
              <a:tr h="241978">
                <a:tc>
                  <a:txBody>
                    <a:bodyPr/>
                    <a:lstStyle/>
                    <a:p>
                      <a:pPr>
                        <a:lnSpc>
                          <a:spcPct val="107000"/>
                        </a:lnSpc>
                        <a:spcAft>
                          <a:spcPts val="0"/>
                        </a:spcAft>
                      </a:pPr>
                      <a:r>
                        <a:rPr lang="en-US" sz="1600" u="sng" dirty="0">
                          <a:effectLst/>
                          <a:latin typeface="Times New Roman" panose="02020603050405020304" pitchFamily="18" charset="0"/>
                          <a:ea typeface="Times New Roman" panose="02020603050405020304" pitchFamily="18" charset="0"/>
                          <a:cs typeface="Times New Roman" panose="02020603050405020304" pitchFamily="18" charset="0"/>
                        </a:rPr>
                        <a:t>Opportunities</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1999077"/>
                  </a:ext>
                </a:extLst>
              </a:tr>
              <a:tr h="483954">
                <a:tc>
                  <a:txBody>
                    <a:bodyPr/>
                    <a:lstStyle/>
                    <a:p>
                      <a:pPr>
                        <a:lnSpc>
                          <a:spcPct val="107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getting job at the job fair</a:t>
                      </a:r>
                    </a:p>
                    <a:p>
                      <a:pPr>
                        <a:lnSpc>
                          <a:spcPct val="107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48.49</a:t>
                      </a:r>
                    </a:p>
                  </a:txBody>
                  <a:tcPr marL="68580" marR="68580" marT="0" marB="0">
                    <a:lnL>
                      <a:noFill/>
                    </a:lnL>
                    <a:lnR>
                      <a:noFill/>
                    </a:lnR>
                    <a:lnT>
                      <a:noFill/>
                    </a:lnT>
                    <a:lnB>
                      <a:noFill/>
                    </a:lnB>
                  </a:tcPr>
                </a:tc>
                <a:tc>
                  <a:txBody>
                    <a:bodyPr/>
                    <a:lstStyle/>
                    <a:p>
                      <a:pPr algn="ctr">
                        <a:lnSpc>
                          <a:spcPct val="107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47.05</a:t>
                      </a:r>
                    </a:p>
                  </a:txBody>
                  <a:tcPr marL="68580" marR="68580" marT="0" marB="0">
                    <a:lnL>
                      <a:noFill/>
                    </a:lnL>
                    <a:lnR>
                      <a:noFill/>
                    </a:lnR>
                    <a:lnT>
                      <a:noFill/>
                    </a:lnT>
                    <a:lnB>
                      <a:noFill/>
                    </a:lnB>
                  </a:tcPr>
                </a:tc>
                <a:extLst>
                  <a:ext uri="{0D108BD9-81ED-4DB2-BD59-A6C34878D82A}">
                    <a16:rowId xmlns:a16="http://schemas.microsoft.com/office/drawing/2014/main" val="4275459003"/>
                  </a:ext>
                </a:extLst>
              </a:tr>
              <a:tr h="241978">
                <a:tc>
                  <a:txBody>
                    <a:bodyPr/>
                    <a:lstStyle/>
                    <a:p>
                      <a:pPr>
                        <a:lnSpc>
                          <a:spcPct val="107000"/>
                        </a:lnSpc>
                        <a:spcAft>
                          <a:spcPts val="0"/>
                        </a:spcAft>
                      </a:pPr>
                      <a:r>
                        <a:rPr lang="en-US" sz="1600" u="sng" dirty="0">
                          <a:effectLst/>
                          <a:latin typeface="Times New Roman" panose="02020603050405020304" pitchFamily="18" charset="0"/>
                          <a:ea typeface="Times New Roman" panose="02020603050405020304" pitchFamily="18" charset="0"/>
                          <a:cs typeface="Times New Roman" panose="02020603050405020304" pitchFamily="18" charset="0"/>
                        </a:rPr>
                        <a:t>Wages</a:t>
                      </a:r>
                    </a:p>
                  </a:txBody>
                  <a:tcPr marL="68580" marR="68580" marT="0" marB="0">
                    <a:lnL>
                      <a:noFill/>
                    </a:lnL>
                    <a:lnR>
                      <a:noFill/>
                    </a:lnR>
                    <a:lnT>
                      <a:noFill/>
                    </a:lnT>
                    <a:lnB>
                      <a:noFill/>
                    </a:lnB>
                  </a:tcPr>
                </a:tc>
                <a:tc>
                  <a:txBody>
                    <a:bodyPr/>
                    <a:lstStyle/>
                    <a:p>
                      <a:pPr algn="ctr">
                        <a:lnSpc>
                          <a:spcPct val="107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a:noFill/>
                    </a:lnL>
                    <a:lnR>
                      <a:noFill/>
                    </a:lnR>
                    <a:lnT>
                      <a:noFill/>
                    </a:lnT>
                    <a:lnB>
                      <a:noFill/>
                    </a:lnB>
                  </a:tcPr>
                </a:tc>
                <a:extLst>
                  <a:ext uri="{0D108BD9-81ED-4DB2-BD59-A6C34878D82A}">
                    <a16:rowId xmlns:a16="http://schemas.microsoft.com/office/drawing/2014/main" val="2552159493"/>
                  </a:ext>
                </a:extLst>
              </a:tr>
              <a:tr h="241978">
                <a:tc>
                  <a:txBody>
                    <a:bodyPr/>
                    <a:lstStyle/>
                    <a:p>
                      <a:pPr>
                        <a:lnSpc>
                          <a:spcPct val="107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Average salaries at the job fair</a:t>
                      </a:r>
                    </a:p>
                  </a:txBody>
                  <a:tcPr marL="68580" marR="68580" marT="0" marB="0">
                    <a:lnL>
                      <a:noFill/>
                    </a:lnL>
                    <a:lnR>
                      <a:noFill/>
                    </a:lnR>
                    <a:lnT>
                      <a:noFill/>
                    </a:lnT>
                    <a:lnB>
                      <a:noFill/>
                    </a:lnB>
                  </a:tcPr>
                </a:tc>
                <a:tc>
                  <a:txBody>
                    <a:bodyPr/>
                    <a:lstStyle/>
                    <a:p>
                      <a:pPr algn="ctr">
                        <a:lnSpc>
                          <a:spcPct val="107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1782.7</a:t>
                      </a:r>
                    </a:p>
                  </a:txBody>
                  <a:tcPr marL="68580" marR="68580" marT="0" marB="0">
                    <a:lnL>
                      <a:noFill/>
                    </a:lnL>
                    <a:lnR>
                      <a:noFill/>
                    </a:lnR>
                    <a:lnT>
                      <a:noFill/>
                    </a:lnT>
                    <a:lnB>
                      <a:noFill/>
                    </a:lnB>
                  </a:tcPr>
                </a:tc>
                <a:tc>
                  <a:txBody>
                    <a:bodyPr/>
                    <a:lstStyle/>
                    <a:p>
                      <a:pPr algn="ctr">
                        <a:lnSpc>
                          <a:spcPct val="107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1390.8</a:t>
                      </a:r>
                    </a:p>
                  </a:txBody>
                  <a:tcPr marL="68580" marR="68580" marT="0" marB="0">
                    <a:lnL>
                      <a:noFill/>
                    </a:lnL>
                    <a:lnR>
                      <a:noFill/>
                    </a:lnR>
                    <a:lnT>
                      <a:noFill/>
                    </a:lnT>
                    <a:lnB>
                      <a:noFill/>
                    </a:lnB>
                  </a:tcPr>
                </a:tc>
                <a:extLst>
                  <a:ext uri="{0D108BD9-81ED-4DB2-BD59-A6C34878D82A}">
                    <a16:rowId xmlns:a16="http://schemas.microsoft.com/office/drawing/2014/main" val="910860978"/>
                  </a:ext>
                </a:extLst>
              </a:tr>
              <a:tr h="725931">
                <a:tc>
                  <a:txBody>
                    <a:bodyPr/>
                    <a:lstStyle/>
                    <a:p>
                      <a:pPr>
                        <a:lnSpc>
                          <a:spcPct val="107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job offered at fair would provide </a:t>
                      </a:r>
                    </a:p>
                    <a:p>
                      <a:pPr>
                        <a:lnSpc>
                          <a:spcPct val="107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acceptable salary</a:t>
                      </a:r>
                    </a:p>
                    <a:p>
                      <a:pPr>
                        <a:lnSpc>
                          <a:spcPct val="107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37.20</a:t>
                      </a:r>
                    </a:p>
                  </a:txBody>
                  <a:tcPr marL="68580" marR="68580" marT="0" marB="0">
                    <a:lnL>
                      <a:noFill/>
                    </a:lnL>
                    <a:lnR>
                      <a:noFill/>
                    </a:lnR>
                    <a:lnT>
                      <a:noFill/>
                    </a:lnT>
                    <a:lnB>
                      <a:noFill/>
                    </a:lnB>
                  </a:tcPr>
                </a:tc>
                <a:tc>
                  <a:txBody>
                    <a:bodyPr/>
                    <a:lstStyle/>
                    <a:p>
                      <a:pPr algn="ctr">
                        <a:lnSpc>
                          <a:spcPct val="107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34.25</a:t>
                      </a:r>
                    </a:p>
                  </a:txBody>
                  <a:tcPr marL="68580" marR="68580" marT="0" marB="0">
                    <a:lnL>
                      <a:noFill/>
                    </a:lnL>
                    <a:lnR>
                      <a:noFill/>
                    </a:lnR>
                    <a:lnT>
                      <a:noFill/>
                    </a:lnT>
                    <a:lnB>
                      <a:noFill/>
                    </a:lnB>
                  </a:tcPr>
                </a:tc>
                <a:extLst>
                  <a:ext uri="{0D108BD9-81ED-4DB2-BD59-A6C34878D82A}">
                    <a16:rowId xmlns:a16="http://schemas.microsoft.com/office/drawing/2014/main" val="714472347"/>
                  </a:ext>
                </a:extLst>
              </a:tr>
              <a:tr h="241978">
                <a:tc>
                  <a:txBody>
                    <a:bodyPr/>
                    <a:lstStyle/>
                    <a:p>
                      <a:pPr>
                        <a:lnSpc>
                          <a:spcPct val="107000"/>
                        </a:lnSpc>
                        <a:spcAft>
                          <a:spcPts val="0"/>
                        </a:spcAft>
                      </a:pPr>
                      <a:r>
                        <a:rPr lang="en-US" sz="1600" u="sng" dirty="0">
                          <a:effectLst/>
                          <a:latin typeface="Times New Roman" panose="02020603050405020304" pitchFamily="18" charset="0"/>
                          <a:ea typeface="Times New Roman" panose="02020603050405020304" pitchFamily="18" charset="0"/>
                          <a:cs typeface="Times New Roman" panose="02020603050405020304" pitchFamily="18" charset="0"/>
                        </a:rPr>
                        <a:t>Decent job</a:t>
                      </a:r>
                    </a:p>
                  </a:txBody>
                  <a:tcPr marL="68580" marR="68580" marT="0" marB="0">
                    <a:lnL>
                      <a:noFill/>
                    </a:lnL>
                    <a:lnR>
                      <a:noFill/>
                    </a:lnR>
                    <a:lnT>
                      <a:noFill/>
                    </a:lnT>
                    <a:lnB>
                      <a:noFill/>
                    </a:lnB>
                  </a:tcPr>
                </a:tc>
                <a:tc>
                  <a:txBody>
                    <a:bodyPr/>
                    <a:lstStyle/>
                    <a:p>
                      <a:pPr algn="ctr">
                        <a:lnSpc>
                          <a:spcPct val="107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a:noFill/>
                    </a:lnL>
                    <a:lnR>
                      <a:noFill/>
                    </a:lnR>
                    <a:lnT>
                      <a:noFill/>
                    </a:lnT>
                    <a:lnB>
                      <a:noFill/>
                    </a:lnB>
                  </a:tcPr>
                </a:tc>
                <a:tc>
                  <a:txBody>
                    <a:bodyPr/>
                    <a:lstStyle/>
                    <a:p>
                      <a:pPr algn="ctr">
                        <a:lnSpc>
                          <a:spcPct val="107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a:noFill/>
                    </a:lnL>
                    <a:lnR>
                      <a:noFill/>
                    </a:lnR>
                    <a:lnT>
                      <a:noFill/>
                    </a:lnT>
                    <a:lnB>
                      <a:noFill/>
                    </a:lnB>
                  </a:tcPr>
                </a:tc>
                <a:extLst>
                  <a:ext uri="{0D108BD9-81ED-4DB2-BD59-A6C34878D82A}">
                    <a16:rowId xmlns:a16="http://schemas.microsoft.com/office/drawing/2014/main" val="2974348064"/>
                  </a:ext>
                </a:extLst>
              </a:tr>
              <a:tr h="241978">
                <a:tc>
                  <a:txBody>
                    <a:bodyPr/>
                    <a:lstStyle/>
                    <a:p>
                      <a:pPr>
                        <a:lnSpc>
                          <a:spcPct val="107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decent jobs at job fair</a:t>
                      </a:r>
                    </a:p>
                  </a:txBody>
                  <a:tcPr marL="68580" marR="68580" marT="0" marB="0">
                    <a:lnL>
                      <a:noFill/>
                    </a:lnL>
                    <a:lnR>
                      <a:noFill/>
                    </a:lnR>
                    <a:lnT>
                      <a:noFill/>
                    </a:lnT>
                    <a:lnB>
                      <a:noFill/>
                    </a:lnB>
                  </a:tcPr>
                </a:tc>
                <a:tc>
                  <a:txBody>
                    <a:bodyPr/>
                    <a:lstStyle/>
                    <a:p>
                      <a:pPr algn="ctr">
                        <a:lnSpc>
                          <a:spcPct val="107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42.49</a:t>
                      </a:r>
                    </a:p>
                  </a:txBody>
                  <a:tcPr marL="68580" marR="68580" marT="0" marB="0">
                    <a:lnL>
                      <a:noFill/>
                    </a:lnL>
                    <a:lnR>
                      <a:noFill/>
                    </a:lnR>
                    <a:lnT>
                      <a:noFill/>
                    </a:lnT>
                    <a:lnB>
                      <a:noFill/>
                    </a:lnB>
                  </a:tcPr>
                </a:tc>
                <a:tc>
                  <a:txBody>
                    <a:bodyPr/>
                    <a:lstStyle/>
                    <a:p>
                      <a:pPr algn="ctr">
                        <a:lnSpc>
                          <a:spcPct val="107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42.89</a:t>
                      </a:r>
                    </a:p>
                  </a:txBody>
                  <a:tcPr marL="68580" marR="68580" marT="0" marB="0">
                    <a:lnL>
                      <a:noFill/>
                    </a:lnL>
                    <a:lnR>
                      <a:noFill/>
                    </a:lnR>
                    <a:lnT>
                      <a:noFill/>
                    </a:lnT>
                    <a:lnB>
                      <a:noFill/>
                    </a:lnB>
                  </a:tcPr>
                </a:tc>
                <a:extLst>
                  <a:ext uri="{0D108BD9-81ED-4DB2-BD59-A6C34878D82A}">
                    <a16:rowId xmlns:a16="http://schemas.microsoft.com/office/drawing/2014/main" val="2183382616"/>
                  </a:ext>
                </a:extLst>
              </a:tr>
            </a:tbl>
          </a:graphicData>
        </a:graphic>
      </p:graphicFrame>
    </p:spTree>
    <p:extLst>
      <p:ext uri="{BB962C8B-B14F-4D97-AF65-F5344CB8AC3E}">
        <p14:creationId xmlns:p14="http://schemas.microsoft.com/office/powerpoint/2010/main" val="34022305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smtClean="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23</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7" y="195081"/>
            <a:ext cx="10972794" cy="5986642"/>
          </a:xfrm>
          <a:prstGeom prst="rect">
            <a:avLst/>
          </a:prstGeom>
        </p:spPr>
      </p:pic>
    </p:spTree>
    <p:extLst>
      <p:ext uri="{BB962C8B-B14F-4D97-AF65-F5344CB8AC3E}">
        <p14:creationId xmlns:p14="http://schemas.microsoft.com/office/powerpoint/2010/main" val="15597338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smtClean="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24</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234735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09607" y="1"/>
            <a:ext cx="4657724" cy="6857999"/>
          </a:xfrm>
          <a:prstGeom prst="rect">
            <a:avLst/>
          </a:prstGeom>
        </p:spPr>
      </p:pic>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smtClean="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25</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9654" y="0"/>
            <a:ext cx="4832747" cy="6858000"/>
          </a:xfrm>
          <a:prstGeom prst="rect">
            <a:avLst/>
          </a:prstGeom>
        </p:spPr>
      </p:pic>
    </p:spTree>
    <p:extLst>
      <p:ext uri="{BB962C8B-B14F-4D97-AF65-F5344CB8AC3E}">
        <p14:creationId xmlns:p14="http://schemas.microsoft.com/office/powerpoint/2010/main" val="33131564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smtClean="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26</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9632" y="-189098"/>
            <a:ext cx="4832747" cy="6858000"/>
          </a:xfrm>
          <a:prstGeom prst="rect">
            <a:avLst/>
          </a:prstGeom>
        </p:spPr>
      </p:pic>
    </p:spTree>
    <p:extLst>
      <p:ext uri="{BB962C8B-B14F-4D97-AF65-F5344CB8AC3E}">
        <p14:creationId xmlns:p14="http://schemas.microsoft.com/office/powerpoint/2010/main" val="23088790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smtClean="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27</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pic>
        <p:nvPicPr>
          <p:cNvPr id="5" name="Picture 4"/>
          <p:cNvPicPr>
            <a:picLocks noChangeAspect="1"/>
          </p:cNvPicPr>
          <p:nvPr/>
        </p:nvPicPr>
        <p:blipFill>
          <a:blip r:embed="rId2"/>
          <a:stretch>
            <a:fillRect/>
          </a:stretch>
        </p:blipFill>
        <p:spPr>
          <a:xfrm>
            <a:off x="2386018" y="1750503"/>
            <a:ext cx="7419975" cy="4152900"/>
          </a:xfrm>
          <a:prstGeom prst="rect">
            <a:avLst/>
          </a:prstGeom>
        </p:spPr>
      </p:pic>
    </p:spTree>
    <p:extLst>
      <p:ext uri="{BB962C8B-B14F-4D97-AF65-F5344CB8AC3E}">
        <p14:creationId xmlns:p14="http://schemas.microsoft.com/office/powerpoint/2010/main" val="76069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smtClean="0"/>
              <a:t>Measures interactions of beliefs and valuations of </a:t>
            </a:r>
            <a:r>
              <a:rPr lang="en-GB" b="1" dirty="0" smtClean="0"/>
              <a:t>opportunities</a:t>
            </a:r>
            <a:r>
              <a:rPr lang="en-GB" dirty="0" smtClean="0"/>
              <a:t>, </a:t>
            </a:r>
            <a:r>
              <a:rPr lang="en-GB" b="1" dirty="0" smtClean="0"/>
              <a:t>wages</a:t>
            </a:r>
            <a:r>
              <a:rPr lang="en-GB" dirty="0" smtClean="0"/>
              <a:t> and </a:t>
            </a:r>
            <a:r>
              <a:rPr lang="en-GB" b="1" dirty="0" smtClean="0"/>
              <a:t>decent jobs </a:t>
            </a:r>
            <a:r>
              <a:rPr lang="en-GB" dirty="0" smtClean="0"/>
              <a:t>in the </a:t>
            </a:r>
            <a:r>
              <a:rPr lang="en-GB" dirty="0" err="1" smtClean="0"/>
              <a:t>labor</a:t>
            </a:r>
            <a:r>
              <a:rPr lang="en-GB" dirty="0" smtClean="0"/>
              <a:t> market and the job fair, </a:t>
            </a:r>
          </a:p>
          <a:p>
            <a:r>
              <a:rPr lang="en-GB" dirty="0" smtClean="0"/>
              <a:t>How do these interactions affect our outcome variables?</a:t>
            </a:r>
          </a:p>
          <a:p>
            <a:pPr marL="1054100" lvl="1" indent="-342900">
              <a:buFont typeface="+mj-lt"/>
              <a:buAutoNum type="arabicPeriod"/>
            </a:pPr>
            <a:r>
              <a:rPr lang="en-US" dirty="0" smtClean="0"/>
              <a:t>Chance </a:t>
            </a:r>
            <a:r>
              <a:rPr lang="en-US" dirty="0"/>
              <a:t>of getting job at </a:t>
            </a:r>
            <a:r>
              <a:rPr lang="en-US" dirty="0" smtClean="0"/>
              <a:t>a job fair </a:t>
            </a:r>
          </a:p>
          <a:p>
            <a:pPr marL="1054100" lvl="1" indent="-342900">
              <a:buFont typeface="+mj-lt"/>
              <a:buAutoNum type="arabicPeriod"/>
            </a:pPr>
            <a:r>
              <a:rPr lang="en-US" dirty="0" smtClean="0"/>
              <a:t>Expected </a:t>
            </a:r>
            <a:r>
              <a:rPr lang="en-US" dirty="0"/>
              <a:t>salaries at the </a:t>
            </a:r>
            <a:r>
              <a:rPr lang="en-US" dirty="0" smtClean="0"/>
              <a:t>fair</a:t>
            </a:r>
          </a:p>
          <a:p>
            <a:pPr marL="1054100" lvl="1" indent="-342900">
              <a:buFont typeface="+mj-lt"/>
              <a:buAutoNum type="arabicPeriod"/>
            </a:pPr>
            <a:r>
              <a:rPr lang="en-US" dirty="0"/>
              <a:t>% decent jobs in </a:t>
            </a:r>
            <a:r>
              <a:rPr lang="en-US" dirty="0" smtClean="0"/>
              <a:t>fair</a:t>
            </a:r>
            <a:endParaRPr lang="en-GB" dirty="0" smtClean="0"/>
          </a:p>
          <a:p>
            <a:pPr marL="1054100" lvl="1" indent="-342900">
              <a:buFont typeface="+mj-lt"/>
              <a:buAutoNum type="arabicPeriod"/>
            </a:pPr>
            <a:r>
              <a:rPr lang="en-GB" dirty="0" smtClean="0"/>
              <a:t>How hard it is to find a job? </a:t>
            </a:r>
          </a:p>
          <a:p>
            <a:pPr marL="1054100" lvl="1" indent="-342900">
              <a:buFont typeface="+mj-lt"/>
              <a:buAutoNum type="arabicPeriod"/>
            </a:pPr>
            <a:r>
              <a:rPr lang="en-GB" dirty="0" smtClean="0"/>
              <a:t>Reservation wage</a:t>
            </a:r>
          </a:p>
          <a:p>
            <a:pPr marL="1054100" lvl="1" indent="-342900">
              <a:buFont typeface="+mj-lt"/>
              <a:buAutoNum type="arabicPeriod"/>
            </a:pPr>
            <a:r>
              <a:rPr lang="en-GB" dirty="0" smtClean="0"/>
              <a:t>Importance of social and medical insurance </a:t>
            </a:r>
          </a:p>
          <a:p>
            <a:endParaRPr lang="en-US" dirty="0"/>
          </a:p>
        </p:txBody>
      </p:sp>
      <p:sp>
        <p:nvSpPr>
          <p:cNvPr id="3" name="Title 2"/>
          <p:cNvSpPr>
            <a:spLocks noGrp="1"/>
          </p:cNvSpPr>
          <p:nvPr>
            <p:ph type="title"/>
          </p:nvPr>
        </p:nvSpPr>
        <p:spPr/>
        <p:txBody>
          <a:bodyPr/>
          <a:lstStyle/>
          <a:p>
            <a:r>
              <a:rPr lang="en-GB" dirty="0" smtClean="0"/>
              <a:t>What’s different about our study?</a:t>
            </a: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smtClean="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3</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1674136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4"/>
          <p:cNvSpPr txBox="1">
            <a:spLocks noGrp="1"/>
          </p:cNvSpPr>
          <p:nvPr>
            <p:ph type="body" idx="1"/>
          </p:nvPr>
        </p:nvSpPr>
        <p:spPr>
          <a:xfrm>
            <a:off x="609600" y="944764"/>
            <a:ext cx="10972800" cy="1065317"/>
          </a:xfrm>
          <a:prstGeom prst="rect">
            <a:avLst/>
          </a:prstGeom>
          <a:noFill/>
          <a:ln>
            <a:noFill/>
          </a:ln>
        </p:spPr>
        <p:txBody>
          <a:bodyPr spcFirstLastPara="1" wrap="square" lIns="91425" tIns="45700" rIns="91425" bIns="45700" anchor="t" anchorCtr="0">
            <a:noAutofit/>
          </a:bodyPr>
          <a:lstStyle/>
          <a:p>
            <a:pPr marL="0" lvl="0" indent="0">
              <a:spcBef>
                <a:spcPts val="0"/>
              </a:spcBef>
              <a:buSzPts val="2000"/>
              <a:buNone/>
            </a:pPr>
            <a:r>
              <a:rPr lang="en-US" sz="2000" u="sng" dirty="0"/>
              <a:t>Randomized Evaluations go by many names:</a:t>
            </a:r>
          </a:p>
          <a:p>
            <a:pPr marL="0" lvl="0" indent="0">
              <a:spcBef>
                <a:spcPts val="0"/>
              </a:spcBef>
              <a:buSzPts val="2000"/>
              <a:buNone/>
            </a:pPr>
            <a:r>
              <a:rPr lang="en-US" sz="2000" dirty="0" smtClean="0"/>
              <a:t>Randomized </a:t>
            </a:r>
            <a:r>
              <a:rPr lang="en-US" sz="2000" dirty="0"/>
              <a:t>Controlled </a:t>
            </a:r>
            <a:r>
              <a:rPr lang="en-US" sz="2000" dirty="0" smtClean="0"/>
              <a:t>Trials, Social Experiments, Random </a:t>
            </a:r>
            <a:r>
              <a:rPr lang="en-US" sz="2000" dirty="0"/>
              <a:t>Assignment </a:t>
            </a:r>
            <a:r>
              <a:rPr lang="en-US" sz="2000" dirty="0" smtClean="0"/>
              <a:t>Studies, Randomized </a:t>
            </a:r>
            <a:r>
              <a:rPr lang="en-US" sz="2000" dirty="0"/>
              <a:t>Field </a:t>
            </a:r>
            <a:r>
              <a:rPr lang="en-US" sz="2000" dirty="0" smtClean="0"/>
              <a:t>Trials, Randomized </a:t>
            </a:r>
            <a:r>
              <a:rPr lang="en-US" sz="2000" dirty="0"/>
              <a:t>Controlled Experiments</a:t>
            </a:r>
            <a:endParaRPr sz="2000" dirty="0"/>
          </a:p>
        </p:txBody>
      </p:sp>
      <p:sp>
        <p:nvSpPr>
          <p:cNvPr id="268" name="Google Shape;268;p34"/>
          <p:cNvSpPr txBox="1">
            <a:spLocks noGrp="1"/>
          </p:cNvSpPr>
          <p:nvPr>
            <p:ph type="ftr" idx="11"/>
          </p:nvPr>
        </p:nvSpPr>
        <p:spPr>
          <a:xfrm>
            <a:off x="609599" y="6446570"/>
            <a:ext cx="9663000" cy="222300"/>
          </a:xfrm>
          <a:prstGeom prst="rect">
            <a:avLst/>
          </a:prstGeom>
          <a:noFill/>
          <a:ln>
            <a:noFill/>
          </a:ln>
        </p:spPr>
        <p:txBody>
          <a:bodyPr spcFirstLastPara="1" wrap="square" lIns="91425" tIns="45700" rIns="91425" bIns="45700" anchor="t" anchorCtr="0">
            <a:noAutofit/>
          </a:bodyPr>
          <a:lstStyle/>
          <a:p>
            <a:pPr lvl="0"/>
            <a:r>
              <a:rPr lang="en-US" dirty="0" smtClean="0"/>
              <a:t>j-pal</a:t>
            </a:r>
            <a:endParaRPr dirty="0"/>
          </a:p>
        </p:txBody>
      </p:sp>
      <p:sp>
        <p:nvSpPr>
          <p:cNvPr id="269" name="Google Shape;269;p34"/>
          <p:cNvSpPr txBox="1">
            <a:spLocks noGrp="1"/>
          </p:cNvSpPr>
          <p:nvPr>
            <p:ph type="sldNum" idx="12"/>
          </p:nvPr>
        </p:nvSpPr>
        <p:spPr>
          <a:xfrm>
            <a:off x="10446059" y="6446570"/>
            <a:ext cx="1136400" cy="2223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a:t>
            </a:fld>
            <a:endParaRPr/>
          </a:p>
        </p:txBody>
      </p:sp>
      <p:sp>
        <p:nvSpPr>
          <p:cNvPr id="270" name="Google Shape;270;p34"/>
          <p:cNvSpPr txBox="1"/>
          <p:nvPr/>
        </p:nvSpPr>
        <p:spPr>
          <a:xfrm>
            <a:off x="8839200" y="2706624"/>
            <a:ext cx="2560200" cy="3662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Century Gothic"/>
                <a:ea typeface="Century Gothic"/>
                <a:cs typeface="Century Gothic"/>
                <a:sym typeface="Century Gothic"/>
              </a:rPr>
              <a:t>Two groups continue to be identical, except for treatment</a:t>
            </a:r>
            <a:endParaRPr dirty="0"/>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4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800" dirty="0">
                <a:solidFill>
                  <a:schemeClr val="dk1"/>
                </a:solidFill>
                <a:latin typeface="Century Gothic"/>
                <a:ea typeface="Century Gothic"/>
                <a:cs typeface="Century Gothic"/>
                <a:sym typeface="Century Gothic"/>
              </a:rPr>
              <a:t>Any differences in outcomes between the groups can be attributed to the program</a:t>
            </a:r>
            <a:endParaRPr sz="1800" dirty="0">
              <a:solidFill>
                <a:schemeClr val="dk1"/>
              </a:solidFill>
              <a:latin typeface="Century Gothic"/>
              <a:ea typeface="Century Gothic"/>
              <a:cs typeface="Century Gothic"/>
              <a:sym typeface="Century Gothic"/>
            </a:endParaRPr>
          </a:p>
        </p:txBody>
      </p:sp>
      <p:sp>
        <p:nvSpPr>
          <p:cNvPr id="271" name="Google Shape;271;p34"/>
          <p:cNvSpPr txBox="1"/>
          <p:nvPr/>
        </p:nvSpPr>
        <p:spPr>
          <a:xfrm>
            <a:off x="6671408" y="4243578"/>
            <a:ext cx="1799700" cy="445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Outcomes for both groups are measured</a:t>
            </a:r>
            <a:endParaRPr sz="1200">
              <a:solidFill>
                <a:schemeClr val="dk1"/>
              </a:solidFill>
              <a:latin typeface="Century Gothic"/>
              <a:ea typeface="Century Gothic"/>
              <a:cs typeface="Century Gothic"/>
              <a:sym typeface="Century Gothic"/>
            </a:endParaRPr>
          </a:p>
        </p:txBody>
      </p:sp>
      <p:cxnSp>
        <p:nvCxnSpPr>
          <p:cNvPr id="272" name="Google Shape;272;p34"/>
          <p:cNvCxnSpPr/>
          <p:nvPr/>
        </p:nvCxnSpPr>
        <p:spPr>
          <a:xfrm>
            <a:off x="5248188" y="3327439"/>
            <a:ext cx="1317300" cy="0"/>
          </a:xfrm>
          <a:prstGeom prst="straightConnector1">
            <a:avLst/>
          </a:prstGeom>
          <a:noFill/>
          <a:ln w="12700" cap="flat" cmpd="sng">
            <a:solidFill>
              <a:schemeClr val="accent1"/>
            </a:solidFill>
            <a:prstDash val="solid"/>
            <a:round/>
            <a:headEnd type="none" w="sm" len="sm"/>
            <a:tailEnd type="triangle" w="med" len="med"/>
          </a:ln>
        </p:spPr>
      </p:cxnSp>
      <p:cxnSp>
        <p:nvCxnSpPr>
          <p:cNvPr id="273" name="Google Shape;273;p34"/>
          <p:cNvCxnSpPr/>
          <p:nvPr/>
        </p:nvCxnSpPr>
        <p:spPr>
          <a:xfrm>
            <a:off x="5248188" y="5585773"/>
            <a:ext cx="1317300" cy="0"/>
          </a:xfrm>
          <a:prstGeom prst="straightConnector1">
            <a:avLst/>
          </a:prstGeom>
          <a:noFill/>
          <a:ln w="12700" cap="flat" cmpd="sng">
            <a:solidFill>
              <a:schemeClr val="accent2"/>
            </a:solidFill>
            <a:prstDash val="solid"/>
            <a:round/>
            <a:headEnd type="none" w="sm" len="sm"/>
            <a:tailEnd type="triangle" w="med" len="med"/>
          </a:ln>
        </p:spPr>
      </p:cxnSp>
      <p:cxnSp>
        <p:nvCxnSpPr>
          <p:cNvPr id="274" name="Google Shape;274;p34"/>
          <p:cNvCxnSpPr/>
          <p:nvPr/>
        </p:nvCxnSpPr>
        <p:spPr>
          <a:xfrm>
            <a:off x="2942805" y="5150573"/>
            <a:ext cx="635100" cy="258900"/>
          </a:xfrm>
          <a:prstGeom prst="straightConnector1">
            <a:avLst/>
          </a:prstGeom>
          <a:noFill/>
          <a:ln w="12700" cap="flat" cmpd="sng">
            <a:solidFill>
              <a:schemeClr val="accent2"/>
            </a:solidFill>
            <a:prstDash val="solid"/>
            <a:round/>
            <a:headEnd type="none" w="sm" len="sm"/>
            <a:tailEnd type="triangle" w="med" len="med"/>
          </a:ln>
        </p:spPr>
      </p:cxnSp>
      <p:sp>
        <p:nvSpPr>
          <p:cNvPr id="275" name="Google Shape;275;p34"/>
          <p:cNvSpPr txBox="1"/>
          <p:nvPr/>
        </p:nvSpPr>
        <p:spPr>
          <a:xfrm>
            <a:off x="5212901" y="2867406"/>
            <a:ext cx="1365000" cy="338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a:solidFill>
                  <a:schemeClr val="dk1"/>
                </a:solidFill>
                <a:latin typeface="Century Gothic"/>
                <a:ea typeface="Century Gothic"/>
                <a:cs typeface="Century Gothic"/>
                <a:sym typeface="Century Gothic"/>
              </a:rPr>
              <a:t>Intervention</a:t>
            </a:r>
            <a:endParaRPr sz="1600">
              <a:solidFill>
                <a:schemeClr val="dk1"/>
              </a:solidFill>
              <a:latin typeface="Century Gothic"/>
              <a:ea typeface="Century Gothic"/>
              <a:cs typeface="Century Gothic"/>
              <a:sym typeface="Century Gothic"/>
            </a:endParaRPr>
          </a:p>
        </p:txBody>
      </p:sp>
      <p:sp>
        <p:nvSpPr>
          <p:cNvPr id="276" name="Google Shape;276;p34"/>
          <p:cNvSpPr txBox="1"/>
          <p:nvPr/>
        </p:nvSpPr>
        <p:spPr>
          <a:xfrm>
            <a:off x="5212901" y="5137502"/>
            <a:ext cx="1465800" cy="338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a:solidFill>
                  <a:schemeClr val="dk1"/>
                </a:solidFill>
                <a:latin typeface="Century Gothic"/>
                <a:ea typeface="Century Gothic"/>
                <a:cs typeface="Century Gothic"/>
                <a:sym typeface="Century Gothic"/>
              </a:rPr>
              <a:t>Comparison</a:t>
            </a:r>
            <a:endParaRPr sz="1600">
              <a:solidFill>
                <a:schemeClr val="dk1"/>
              </a:solidFill>
              <a:latin typeface="Century Gothic"/>
              <a:ea typeface="Century Gothic"/>
              <a:cs typeface="Century Gothic"/>
              <a:sym typeface="Century Gothic"/>
            </a:endParaRPr>
          </a:p>
        </p:txBody>
      </p:sp>
      <p:cxnSp>
        <p:nvCxnSpPr>
          <p:cNvPr id="277" name="Google Shape;277;p34"/>
          <p:cNvCxnSpPr/>
          <p:nvPr/>
        </p:nvCxnSpPr>
        <p:spPr>
          <a:xfrm rot="10800000" flipH="1">
            <a:off x="2931043" y="3527263"/>
            <a:ext cx="635100" cy="258900"/>
          </a:xfrm>
          <a:prstGeom prst="straightConnector1">
            <a:avLst/>
          </a:prstGeom>
          <a:noFill/>
          <a:ln w="12700" cap="flat" cmpd="sng">
            <a:solidFill>
              <a:schemeClr val="accent2"/>
            </a:solidFill>
            <a:prstDash val="solid"/>
            <a:round/>
            <a:headEnd type="none" w="sm" len="sm"/>
            <a:tailEnd type="triangle" w="med" len="med"/>
          </a:ln>
        </p:spPr>
      </p:cxnSp>
      <p:sp>
        <p:nvSpPr>
          <p:cNvPr id="278" name="Google Shape;278;p34"/>
          <p:cNvSpPr txBox="1"/>
          <p:nvPr/>
        </p:nvSpPr>
        <p:spPr>
          <a:xfrm>
            <a:off x="3519149" y="4243578"/>
            <a:ext cx="20946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entury Gothic"/>
                <a:ea typeface="Century Gothic"/>
                <a:cs typeface="Century Gothic"/>
                <a:sym typeface="Century Gothic"/>
              </a:rPr>
              <a:t>Population is randomly split into 2 or more groups</a:t>
            </a:r>
            <a:endParaRPr sz="1200">
              <a:solidFill>
                <a:schemeClr val="dk1"/>
              </a:solidFill>
              <a:latin typeface="Century Gothic"/>
              <a:ea typeface="Century Gothic"/>
              <a:cs typeface="Century Gothic"/>
              <a:sym typeface="Century Gothic"/>
            </a:endParaRPr>
          </a:p>
        </p:txBody>
      </p:sp>
      <p:grpSp>
        <p:nvGrpSpPr>
          <p:cNvPr id="279" name="Google Shape;279;p34"/>
          <p:cNvGrpSpPr/>
          <p:nvPr/>
        </p:nvGrpSpPr>
        <p:grpSpPr>
          <a:xfrm>
            <a:off x="731520" y="3350963"/>
            <a:ext cx="2246700" cy="2246700"/>
            <a:chOff x="731520" y="3350963"/>
            <a:chExt cx="2246700" cy="2246700"/>
          </a:xfrm>
        </p:grpSpPr>
        <p:sp>
          <p:nvSpPr>
            <p:cNvPr id="280" name="Google Shape;280;p34"/>
            <p:cNvSpPr/>
            <p:nvPr/>
          </p:nvSpPr>
          <p:spPr>
            <a:xfrm>
              <a:off x="731520" y="3350963"/>
              <a:ext cx="2246700" cy="2246700"/>
            </a:xfrm>
            <a:prstGeom prst="ellipse">
              <a:avLst/>
            </a:pr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entury Gothic"/>
                <a:ea typeface="Century Gothic"/>
                <a:cs typeface="Century Gothic"/>
                <a:sym typeface="Century Gothic"/>
              </a:endParaRPr>
            </a:p>
          </p:txBody>
        </p:sp>
        <p:pic>
          <p:nvPicPr>
            <p:cNvPr id="281" name="Google Shape;281;p34"/>
            <p:cNvPicPr preferRelativeResize="0"/>
            <p:nvPr/>
          </p:nvPicPr>
          <p:blipFill rotWithShape="1">
            <a:blip r:embed="rId3">
              <a:alphaModFix/>
            </a:blip>
            <a:srcRect/>
            <a:stretch/>
          </p:blipFill>
          <p:spPr>
            <a:xfrm>
              <a:off x="1054361" y="4053021"/>
              <a:ext cx="311980" cy="283717"/>
            </a:xfrm>
            <a:prstGeom prst="rect">
              <a:avLst/>
            </a:prstGeom>
            <a:noFill/>
            <a:ln>
              <a:noFill/>
            </a:ln>
          </p:spPr>
        </p:pic>
        <p:pic>
          <p:nvPicPr>
            <p:cNvPr id="282" name="Google Shape;282;p34"/>
            <p:cNvPicPr preferRelativeResize="0"/>
            <p:nvPr/>
          </p:nvPicPr>
          <p:blipFill rotWithShape="1">
            <a:blip r:embed="rId3">
              <a:alphaModFix/>
            </a:blip>
            <a:srcRect/>
            <a:stretch/>
          </p:blipFill>
          <p:spPr>
            <a:xfrm>
              <a:off x="1580570" y="3581624"/>
              <a:ext cx="311980" cy="283717"/>
            </a:xfrm>
            <a:prstGeom prst="rect">
              <a:avLst/>
            </a:prstGeom>
            <a:noFill/>
            <a:ln>
              <a:noFill/>
            </a:ln>
          </p:spPr>
        </p:pic>
        <p:pic>
          <p:nvPicPr>
            <p:cNvPr id="283" name="Google Shape;283;p34"/>
            <p:cNvPicPr preferRelativeResize="0"/>
            <p:nvPr/>
          </p:nvPicPr>
          <p:blipFill rotWithShape="1">
            <a:blip r:embed="rId3">
              <a:alphaModFix/>
            </a:blip>
            <a:srcRect/>
            <a:stretch/>
          </p:blipFill>
          <p:spPr>
            <a:xfrm>
              <a:off x="1525757" y="3987245"/>
              <a:ext cx="311980" cy="283717"/>
            </a:xfrm>
            <a:prstGeom prst="rect">
              <a:avLst/>
            </a:prstGeom>
            <a:noFill/>
            <a:ln>
              <a:noFill/>
            </a:ln>
          </p:spPr>
        </p:pic>
        <p:pic>
          <p:nvPicPr>
            <p:cNvPr id="284" name="Google Shape;284;p34"/>
            <p:cNvPicPr preferRelativeResize="0"/>
            <p:nvPr/>
          </p:nvPicPr>
          <p:blipFill rotWithShape="1">
            <a:blip r:embed="rId3">
              <a:alphaModFix/>
            </a:blip>
            <a:srcRect/>
            <a:stretch/>
          </p:blipFill>
          <p:spPr>
            <a:xfrm>
              <a:off x="1964265" y="4305163"/>
              <a:ext cx="311980" cy="283717"/>
            </a:xfrm>
            <a:prstGeom prst="rect">
              <a:avLst/>
            </a:prstGeom>
            <a:noFill/>
            <a:ln>
              <a:noFill/>
            </a:ln>
          </p:spPr>
        </p:pic>
        <p:pic>
          <p:nvPicPr>
            <p:cNvPr id="285" name="Google Shape;285;p34"/>
            <p:cNvPicPr preferRelativeResize="0"/>
            <p:nvPr/>
          </p:nvPicPr>
          <p:blipFill rotWithShape="1">
            <a:blip r:embed="rId3">
              <a:alphaModFix/>
            </a:blip>
            <a:srcRect/>
            <a:stretch/>
          </p:blipFill>
          <p:spPr>
            <a:xfrm>
              <a:off x="2139668" y="3855692"/>
              <a:ext cx="311980" cy="283717"/>
            </a:xfrm>
            <a:prstGeom prst="rect">
              <a:avLst/>
            </a:prstGeom>
            <a:noFill/>
            <a:ln>
              <a:noFill/>
            </a:ln>
          </p:spPr>
        </p:pic>
        <p:pic>
          <p:nvPicPr>
            <p:cNvPr id="286" name="Google Shape;286;p34"/>
            <p:cNvPicPr preferRelativeResize="0"/>
            <p:nvPr/>
          </p:nvPicPr>
          <p:blipFill rotWithShape="1">
            <a:blip r:embed="rId3">
              <a:alphaModFix/>
            </a:blip>
            <a:srcRect/>
            <a:stretch/>
          </p:blipFill>
          <p:spPr>
            <a:xfrm>
              <a:off x="2446624" y="4381901"/>
              <a:ext cx="311980" cy="283717"/>
            </a:xfrm>
            <a:prstGeom prst="rect">
              <a:avLst/>
            </a:prstGeom>
            <a:noFill/>
            <a:ln>
              <a:noFill/>
            </a:ln>
          </p:spPr>
        </p:pic>
        <p:pic>
          <p:nvPicPr>
            <p:cNvPr id="287" name="Google Shape;287;p34"/>
            <p:cNvPicPr preferRelativeResize="0"/>
            <p:nvPr/>
          </p:nvPicPr>
          <p:blipFill rotWithShape="1">
            <a:blip r:embed="rId3">
              <a:alphaModFix/>
            </a:blip>
            <a:srcRect/>
            <a:stretch/>
          </p:blipFill>
          <p:spPr>
            <a:xfrm>
              <a:off x="1569607" y="4634044"/>
              <a:ext cx="311980" cy="283717"/>
            </a:xfrm>
            <a:prstGeom prst="rect">
              <a:avLst/>
            </a:prstGeom>
            <a:noFill/>
            <a:ln>
              <a:noFill/>
            </a:ln>
          </p:spPr>
        </p:pic>
        <p:pic>
          <p:nvPicPr>
            <p:cNvPr id="288" name="Google Shape;288;p34"/>
            <p:cNvPicPr preferRelativeResize="0"/>
            <p:nvPr/>
          </p:nvPicPr>
          <p:blipFill rotWithShape="1">
            <a:blip r:embed="rId3">
              <a:alphaModFix/>
            </a:blip>
            <a:srcRect/>
            <a:stretch/>
          </p:blipFill>
          <p:spPr>
            <a:xfrm>
              <a:off x="2117743" y="4973888"/>
              <a:ext cx="311980" cy="283717"/>
            </a:xfrm>
            <a:prstGeom prst="rect">
              <a:avLst/>
            </a:prstGeom>
            <a:noFill/>
            <a:ln>
              <a:noFill/>
            </a:ln>
          </p:spPr>
        </p:pic>
        <p:pic>
          <p:nvPicPr>
            <p:cNvPr id="289" name="Google Shape;289;p34"/>
            <p:cNvPicPr preferRelativeResize="0"/>
            <p:nvPr/>
          </p:nvPicPr>
          <p:blipFill rotWithShape="1">
            <a:blip r:embed="rId3">
              <a:alphaModFix/>
            </a:blip>
            <a:srcRect/>
            <a:stretch/>
          </p:blipFill>
          <p:spPr>
            <a:xfrm>
              <a:off x="1284577" y="4973888"/>
              <a:ext cx="311980" cy="283717"/>
            </a:xfrm>
            <a:prstGeom prst="rect">
              <a:avLst/>
            </a:prstGeom>
            <a:noFill/>
            <a:ln>
              <a:noFill/>
            </a:ln>
          </p:spPr>
        </p:pic>
        <p:pic>
          <p:nvPicPr>
            <p:cNvPr id="290" name="Google Shape;290;p34"/>
            <p:cNvPicPr preferRelativeResize="0"/>
            <p:nvPr/>
          </p:nvPicPr>
          <p:blipFill rotWithShape="1">
            <a:blip r:embed="rId3">
              <a:alphaModFix/>
            </a:blip>
            <a:srcRect/>
            <a:stretch/>
          </p:blipFill>
          <p:spPr>
            <a:xfrm>
              <a:off x="1021472" y="4535380"/>
              <a:ext cx="311980" cy="283717"/>
            </a:xfrm>
            <a:prstGeom prst="rect">
              <a:avLst/>
            </a:prstGeom>
            <a:noFill/>
            <a:ln>
              <a:noFill/>
            </a:ln>
          </p:spPr>
        </p:pic>
      </p:grpSp>
      <p:grpSp>
        <p:nvGrpSpPr>
          <p:cNvPr id="291" name="Google Shape;291;p34"/>
          <p:cNvGrpSpPr/>
          <p:nvPr/>
        </p:nvGrpSpPr>
        <p:grpSpPr>
          <a:xfrm>
            <a:off x="3660297" y="2633472"/>
            <a:ext cx="1446600" cy="1446600"/>
            <a:chOff x="3660297" y="2633472"/>
            <a:chExt cx="1446600" cy="1446600"/>
          </a:xfrm>
        </p:grpSpPr>
        <p:sp>
          <p:nvSpPr>
            <p:cNvPr id="292" name="Google Shape;292;p34"/>
            <p:cNvSpPr/>
            <p:nvPr/>
          </p:nvSpPr>
          <p:spPr>
            <a:xfrm>
              <a:off x="3660297" y="2633472"/>
              <a:ext cx="1446600" cy="1446600"/>
            </a:xfrm>
            <a:prstGeom prst="ellipse">
              <a:avLst/>
            </a:pr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entury Gothic"/>
                <a:ea typeface="Century Gothic"/>
                <a:cs typeface="Century Gothic"/>
                <a:sym typeface="Century Gothic"/>
              </a:endParaRPr>
            </a:p>
          </p:txBody>
        </p:sp>
        <p:pic>
          <p:nvPicPr>
            <p:cNvPr id="293" name="Google Shape;293;p34"/>
            <p:cNvPicPr preferRelativeResize="0"/>
            <p:nvPr/>
          </p:nvPicPr>
          <p:blipFill rotWithShape="1">
            <a:blip r:embed="rId3">
              <a:alphaModFix/>
            </a:blip>
            <a:srcRect/>
            <a:stretch/>
          </p:blipFill>
          <p:spPr>
            <a:xfrm>
              <a:off x="3839089" y="3263605"/>
              <a:ext cx="311980" cy="283717"/>
            </a:xfrm>
            <a:prstGeom prst="rect">
              <a:avLst/>
            </a:prstGeom>
            <a:noFill/>
            <a:ln>
              <a:noFill/>
            </a:ln>
          </p:spPr>
        </p:pic>
        <p:pic>
          <p:nvPicPr>
            <p:cNvPr id="294" name="Google Shape;294;p34"/>
            <p:cNvPicPr preferRelativeResize="0"/>
            <p:nvPr/>
          </p:nvPicPr>
          <p:blipFill rotWithShape="1">
            <a:blip r:embed="rId3">
              <a:alphaModFix/>
            </a:blip>
            <a:srcRect/>
            <a:stretch/>
          </p:blipFill>
          <p:spPr>
            <a:xfrm>
              <a:off x="4047381" y="2814134"/>
              <a:ext cx="311980" cy="283717"/>
            </a:xfrm>
            <a:prstGeom prst="rect">
              <a:avLst/>
            </a:prstGeom>
            <a:noFill/>
            <a:ln>
              <a:noFill/>
            </a:ln>
          </p:spPr>
        </p:pic>
        <p:pic>
          <p:nvPicPr>
            <p:cNvPr id="295" name="Google Shape;295;p34"/>
            <p:cNvPicPr preferRelativeResize="0"/>
            <p:nvPr/>
          </p:nvPicPr>
          <p:blipFill rotWithShape="1">
            <a:blip r:embed="rId3">
              <a:alphaModFix/>
            </a:blip>
            <a:srcRect/>
            <a:stretch/>
          </p:blipFill>
          <p:spPr>
            <a:xfrm>
              <a:off x="4299523" y="3208791"/>
              <a:ext cx="311980" cy="283717"/>
            </a:xfrm>
            <a:prstGeom prst="rect">
              <a:avLst/>
            </a:prstGeom>
            <a:noFill/>
            <a:ln>
              <a:noFill/>
            </a:ln>
          </p:spPr>
        </p:pic>
        <p:pic>
          <p:nvPicPr>
            <p:cNvPr id="296" name="Google Shape;296;p34"/>
            <p:cNvPicPr preferRelativeResize="0"/>
            <p:nvPr/>
          </p:nvPicPr>
          <p:blipFill rotWithShape="1">
            <a:blip r:embed="rId3">
              <a:alphaModFix/>
            </a:blip>
            <a:srcRect/>
            <a:stretch/>
          </p:blipFill>
          <p:spPr>
            <a:xfrm>
              <a:off x="4573591" y="2901835"/>
              <a:ext cx="311980" cy="283717"/>
            </a:xfrm>
            <a:prstGeom prst="rect">
              <a:avLst/>
            </a:prstGeom>
            <a:noFill/>
            <a:ln>
              <a:noFill/>
            </a:ln>
          </p:spPr>
        </p:pic>
        <p:pic>
          <p:nvPicPr>
            <p:cNvPr id="297" name="Google Shape;297;p34"/>
            <p:cNvPicPr preferRelativeResize="0"/>
            <p:nvPr/>
          </p:nvPicPr>
          <p:blipFill rotWithShape="1">
            <a:blip r:embed="rId3">
              <a:alphaModFix/>
            </a:blip>
            <a:srcRect/>
            <a:stretch/>
          </p:blipFill>
          <p:spPr>
            <a:xfrm>
              <a:off x="4639367" y="3439008"/>
              <a:ext cx="311980" cy="283717"/>
            </a:xfrm>
            <a:prstGeom prst="rect">
              <a:avLst/>
            </a:prstGeom>
            <a:noFill/>
            <a:ln>
              <a:noFill/>
            </a:ln>
          </p:spPr>
        </p:pic>
        <p:pic>
          <p:nvPicPr>
            <p:cNvPr id="298" name="Google Shape;298;p34"/>
            <p:cNvPicPr preferRelativeResize="0"/>
            <p:nvPr/>
          </p:nvPicPr>
          <p:blipFill rotWithShape="1">
            <a:blip r:embed="rId3">
              <a:alphaModFix/>
            </a:blip>
            <a:srcRect/>
            <a:stretch/>
          </p:blipFill>
          <p:spPr>
            <a:xfrm>
              <a:off x="4124120" y="3614411"/>
              <a:ext cx="311980" cy="283717"/>
            </a:xfrm>
            <a:prstGeom prst="rect">
              <a:avLst/>
            </a:prstGeom>
            <a:noFill/>
            <a:ln>
              <a:noFill/>
            </a:ln>
          </p:spPr>
        </p:pic>
      </p:grpSp>
      <p:grpSp>
        <p:nvGrpSpPr>
          <p:cNvPr id="299" name="Google Shape;299;p34"/>
          <p:cNvGrpSpPr/>
          <p:nvPr/>
        </p:nvGrpSpPr>
        <p:grpSpPr>
          <a:xfrm>
            <a:off x="3660297" y="4856519"/>
            <a:ext cx="1446600" cy="1446600"/>
            <a:chOff x="3660297" y="4856519"/>
            <a:chExt cx="1446600" cy="1446600"/>
          </a:xfrm>
        </p:grpSpPr>
        <p:sp>
          <p:nvSpPr>
            <p:cNvPr id="300" name="Google Shape;300;p34"/>
            <p:cNvSpPr/>
            <p:nvPr/>
          </p:nvSpPr>
          <p:spPr>
            <a:xfrm>
              <a:off x="3660297" y="4856519"/>
              <a:ext cx="1446600" cy="1446600"/>
            </a:xfrm>
            <a:prstGeom prst="ellipse">
              <a:avLst/>
            </a:pr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entury Gothic"/>
                <a:ea typeface="Century Gothic"/>
                <a:cs typeface="Century Gothic"/>
                <a:sym typeface="Century Gothic"/>
              </a:endParaRPr>
            </a:p>
          </p:txBody>
        </p:sp>
        <p:pic>
          <p:nvPicPr>
            <p:cNvPr id="301" name="Google Shape;301;p34"/>
            <p:cNvPicPr preferRelativeResize="0"/>
            <p:nvPr/>
          </p:nvPicPr>
          <p:blipFill rotWithShape="1">
            <a:blip r:embed="rId3">
              <a:alphaModFix/>
            </a:blip>
            <a:srcRect/>
            <a:stretch/>
          </p:blipFill>
          <p:spPr>
            <a:xfrm>
              <a:off x="3850052" y="5497740"/>
              <a:ext cx="311980" cy="283717"/>
            </a:xfrm>
            <a:prstGeom prst="rect">
              <a:avLst/>
            </a:prstGeom>
            <a:noFill/>
            <a:ln>
              <a:noFill/>
            </a:ln>
          </p:spPr>
        </p:pic>
        <p:pic>
          <p:nvPicPr>
            <p:cNvPr id="302" name="Google Shape;302;p34"/>
            <p:cNvPicPr preferRelativeResize="0"/>
            <p:nvPr/>
          </p:nvPicPr>
          <p:blipFill rotWithShape="1">
            <a:blip r:embed="rId3">
              <a:alphaModFix/>
            </a:blip>
            <a:srcRect/>
            <a:stretch/>
          </p:blipFill>
          <p:spPr>
            <a:xfrm>
              <a:off x="4058343" y="5048270"/>
              <a:ext cx="311980" cy="283717"/>
            </a:xfrm>
            <a:prstGeom prst="rect">
              <a:avLst/>
            </a:prstGeom>
            <a:noFill/>
            <a:ln>
              <a:noFill/>
            </a:ln>
          </p:spPr>
        </p:pic>
        <p:pic>
          <p:nvPicPr>
            <p:cNvPr id="303" name="Google Shape;303;p34"/>
            <p:cNvPicPr preferRelativeResize="0"/>
            <p:nvPr/>
          </p:nvPicPr>
          <p:blipFill rotWithShape="1">
            <a:blip r:embed="rId3">
              <a:alphaModFix/>
            </a:blip>
            <a:srcRect/>
            <a:stretch/>
          </p:blipFill>
          <p:spPr>
            <a:xfrm>
              <a:off x="4310486" y="5442926"/>
              <a:ext cx="311980" cy="283717"/>
            </a:xfrm>
            <a:prstGeom prst="rect">
              <a:avLst/>
            </a:prstGeom>
            <a:noFill/>
            <a:ln>
              <a:noFill/>
            </a:ln>
          </p:spPr>
        </p:pic>
        <p:pic>
          <p:nvPicPr>
            <p:cNvPr id="304" name="Google Shape;304;p34"/>
            <p:cNvPicPr preferRelativeResize="0"/>
            <p:nvPr/>
          </p:nvPicPr>
          <p:blipFill rotWithShape="1">
            <a:blip r:embed="rId3">
              <a:alphaModFix/>
            </a:blip>
            <a:srcRect/>
            <a:stretch/>
          </p:blipFill>
          <p:spPr>
            <a:xfrm>
              <a:off x="4584554" y="5135971"/>
              <a:ext cx="311980" cy="283717"/>
            </a:xfrm>
            <a:prstGeom prst="rect">
              <a:avLst/>
            </a:prstGeom>
            <a:noFill/>
            <a:ln>
              <a:noFill/>
            </a:ln>
          </p:spPr>
        </p:pic>
        <p:pic>
          <p:nvPicPr>
            <p:cNvPr id="305" name="Google Shape;305;p34"/>
            <p:cNvPicPr preferRelativeResize="0"/>
            <p:nvPr/>
          </p:nvPicPr>
          <p:blipFill rotWithShape="1">
            <a:blip r:embed="rId3">
              <a:alphaModFix/>
            </a:blip>
            <a:srcRect/>
            <a:stretch/>
          </p:blipFill>
          <p:spPr>
            <a:xfrm>
              <a:off x="4650330" y="5673143"/>
              <a:ext cx="311980" cy="283717"/>
            </a:xfrm>
            <a:prstGeom prst="rect">
              <a:avLst/>
            </a:prstGeom>
            <a:noFill/>
            <a:ln>
              <a:noFill/>
            </a:ln>
          </p:spPr>
        </p:pic>
        <p:pic>
          <p:nvPicPr>
            <p:cNvPr id="306" name="Google Shape;306;p34"/>
            <p:cNvPicPr preferRelativeResize="0"/>
            <p:nvPr/>
          </p:nvPicPr>
          <p:blipFill rotWithShape="1">
            <a:blip r:embed="rId3">
              <a:alphaModFix/>
            </a:blip>
            <a:srcRect/>
            <a:stretch/>
          </p:blipFill>
          <p:spPr>
            <a:xfrm>
              <a:off x="4135082" y="5848547"/>
              <a:ext cx="311980" cy="283717"/>
            </a:xfrm>
            <a:prstGeom prst="rect">
              <a:avLst/>
            </a:prstGeom>
            <a:noFill/>
            <a:ln>
              <a:noFill/>
            </a:ln>
          </p:spPr>
        </p:pic>
      </p:grpSp>
      <p:grpSp>
        <p:nvGrpSpPr>
          <p:cNvPr id="307" name="Google Shape;307;p34"/>
          <p:cNvGrpSpPr/>
          <p:nvPr/>
        </p:nvGrpSpPr>
        <p:grpSpPr>
          <a:xfrm>
            <a:off x="6706695" y="2633472"/>
            <a:ext cx="1446600" cy="1446600"/>
            <a:chOff x="6706695" y="2633472"/>
            <a:chExt cx="1446600" cy="1446600"/>
          </a:xfrm>
        </p:grpSpPr>
        <p:sp>
          <p:nvSpPr>
            <p:cNvPr id="308" name="Google Shape;308;p34"/>
            <p:cNvSpPr/>
            <p:nvPr/>
          </p:nvSpPr>
          <p:spPr>
            <a:xfrm>
              <a:off x="6706695" y="2633472"/>
              <a:ext cx="1446600" cy="1446600"/>
            </a:xfrm>
            <a:prstGeom prst="ellipse">
              <a:avLst/>
            </a:prstGeom>
            <a:no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entury Gothic"/>
                <a:ea typeface="Century Gothic"/>
                <a:cs typeface="Century Gothic"/>
                <a:sym typeface="Century Gothic"/>
              </a:endParaRPr>
            </a:p>
          </p:txBody>
        </p:sp>
        <p:pic>
          <p:nvPicPr>
            <p:cNvPr id="309" name="Google Shape;309;p34"/>
            <p:cNvPicPr preferRelativeResize="0"/>
            <p:nvPr/>
          </p:nvPicPr>
          <p:blipFill rotWithShape="1">
            <a:blip r:embed="rId4">
              <a:alphaModFix/>
            </a:blip>
            <a:srcRect/>
            <a:stretch/>
          </p:blipFill>
          <p:spPr>
            <a:xfrm>
              <a:off x="7584849" y="2926219"/>
              <a:ext cx="311980" cy="283717"/>
            </a:xfrm>
            <a:prstGeom prst="rect">
              <a:avLst/>
            </a:prstGeom>
            <a:noFill/>
            <a:ln>
              <a:noFill/>
            </a:ln>
          </p:spPr>
        </p:pic>
        <p:pic>
          <p:nvPicPr>
            <p:cNvPr id="310" name="Google Shape;310;p34"/>
            <p:cNvPicPr preferRelativeResize="0"/>
            <p:nvPr/>
          </p:nvPicPr>
          <p:blipFill rotWithShape="1">
            <a:blip r:embed="rId4">
              <a:alphaModFix/>
            </a:blip>
            <a:srcRect/>
            <a:stretch/>
          </p:blipFill>
          <p:spPr>
            <a:xfrm>
              <a:off x="7310781" y="3233175"/>
              <a:ext cx="311980" cy="283717"/>
            </a:xfrm>
            <a:prstGeom prst="rect">
              <a:avLst/>
            </a:prstGeom>
            <a:noFill/>
            <a:ln>
              <a:noFill/>
            </a:ln>
          </p:spPr>
        </p:pic>
        <p:pic>
          <p:nvPicPr>
            <p:cNvPr id="311" name="Google Shape;311;p34"/>
            <p:cNvPicPr preferRelativeResize="0"/>
            <p:nvPr/>
          </p:nvPicPr>
          <p:blipFill rotWithShape="1">
            <a:blip r:embed="rId4">
              <a:alphaModFix/>
            </a:blip>
            <a:srcRect/>
            <a:stretch/>
          </p:blipFill>
          <p:spPr>
            <a:xfrm>
              <a:off x="7135378" y="3638795"/>
              <a:ext cx="311980" cy="283717"/>
            </a:xfrm>
            <a:prstGeom prst="rect">
              <a:avLst/>
            </a:prstGeom>
            <a:noFill/>
            <a:ln>
              <a:noFill/>
            </a:ln>
          </p:spPr>
        </p:pic>
        <p:pic>
          <p:nvPicPr>
            <p:cNvPr id="312" name="Google Shape;312;p34"/>
            <p:cNvPicPr preferRelativeResize="0"/>
            <p:nvPr/>
          </p:nvPicPr>
          <p:blipFill rotWithShape="1">
            <a:blip r:embed="rId4">
              <a:alphaModFix/>
            </a:blip>
            <a:srcRect/>
            <a:stretch/>
          </p:blipFill>
          <p:spPr>
            <a:xfrm>
              <a:off x="7058639" y="2838518"/>
              <a:ext cx="311980" cy="283717"/>
            </a:xfrm>
            <a:prstGeom prst="rect">
              <a:avLst/>
            </a:prstGeom>
            <a:noFill/>
            <a:ln>
              <a:noFill/>
            </a:ln>
          </p:spPr>
        </p:pic>
        <p:pic>
          <p:nvPicPr>
            <p:cNvPr id="313" name="Google Shape;313;p34"/>
            <p:cNvPicPr preferRelativeResize="0"/>
            <p:nvPr/>
          </p:nvPicPr>
          <p:blipFill rotWithShape="1">
            <a:blip r:embed="rId3">
              <a:alphaModFix/>
            </a:blip>
            <a:srcRect/>
            <a:stretch/>
          </p:blipFill>
          <p:spPr>
            <a:xfrm>
              <a:off x="6850347" y="3287989"/>
              <a:ext cx="311980" cy="283717"/>
            </a:xfrm>
            <a:prstGeom prst="rect">
              <a:avLst/>
            </a:prstGeom>
            <a:noFill/>
            <a:ln>
              <a:noFill/>
            </a:ln>
          </p:spPr>
        </p:pic>
        <p:pic>
          <p:nvPicPr>
            <p:cNvPr id="314" name="Google Shape;314;p34"/>
            <p:cNvPicPr preferRelativeResize="0"/>
            <p:nvPr/>
          </p:nvPicPr>
          <p:blipFill rotWithShape="1">
            <a:blip r:embed="rId3">
              <a:alphaModFix/>
            </a:blip>
            <a:srcRect/>
            <a:stretch/>
          </p:blipFill>
          <p:spPr>
            <a:xfrm>
              <a:off x="7650625" y="3463392"/>
              <a:ext cx="311980" cy="283717"/>
            </a:xfrm>
            <a:prstGeom prst="rect">
              <a:avLst/>
            </a:prstGeom>
            <a:noFill/>
            <a:ln>
              <a:noFill/>
            </a:ln>
          </p:spPr>
        </p:pic>
      </p:grpSp>
      <p:grpSp>
        <p:nvGrpSpPr>
          <p:cNvPr id="315" name="Google Shape;315;p34"/>
          <p:cNvGrpSpPr/>
          <p:nvPr/>
        </p:nvGrpSpPr>
        <p:grpSpPr>
          <a:xfrm>
            <a:off x="6706695" y="4856519"/>
            <a:ext cx="1446600" cy="1446600"/>
            <a:chOff x="6706695" y="4856519"/>
            <a:chExt cx="1446600" cy="1446600"/>
          </a:xfrm>
        </p:grpSpPr>
        <p:sp>
          <p:nvSpPr>
            <p:cNvPr id="316" name="Google Shape;316;p34"/>
            <p:cNvSpPr/>
            <p:nvPr/>
          </p:nvSpPr>
          <p:spPr>
            <a:xfrm>
              <a:off x="6706695" y="4856519"/>
              <a:ext cx="1446600" cy="1446600"/>
            </a:xfrm>
            <a:prstGeom prst="ellipse">
              <a:avLst/>
            </a:pr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entury Gothic"/>
                <a:ea typeface="Century Gothic"/>
                <a:cs typeface="Century Gothic"/>
                <a:sym typeface="Century Gothic"/>
              </a:endParaRPr>
            </a:p>
          </p:txBody>
        </p:sp>
        <p:pic>
          <p:nvPicPr>
            <p:cNvPr id="317" name="Google Shape;317;p34"/>
            <p:cNvPicPr preferRelativeResize="0"/>
            <p:nvPr/>
          </p:nvPicPr>
          <p:blipFill rotWithShape="1">
            <a:blip r:embed="rId4">
              <a:alphaModFix/>
            </a:blip>
            <a:srcRect/>
            <a:stretch/>
          </p:blipFill>
          <p:spPr>
            <a:xfrm>
              <a:off x="6861310" y="5497740"/>
              <a:ext cx="311980" cy="283717"/>
            </a:xfrm>
            <a:prstGeom prst="rect">
              <a:avLst/>
            </a:prstGeom>
            <a:noFill/>
            <a:ln>
              <a:noFill/>
            </a:ln>
          </p:spPr>
        </p:pic>
        <p:pic>
          <p:nvPicPr>
            <p:cNvPr id="318" name="Google Shape;318;p34"/>
            <p:cNvPicPr preferRelativeResize="0"/>
            <p:nvPr/>
          </p:nvPicPr>
          <p:blipFill rotWithShape="1">
            <a:blip r:embed="rId4">
              <a:alphaModFix/>
            </a:blip>
            <a:srcRect/>
            <a:stretch/>
          </p:blipFill>
          <p:spPr>
            <a:xfrm>
              <a:off x="7661588" y="5673143"/>
              <a:ext cx="311980" cy="283717"/>
            </a:xfrm>
            <a:prstGeom prst="rect">
              <a:avLst/>
            </a:prstGeom>
            <a:noFill/>
            <a:ln>
              <a:noFill/>
            </a:ln>
          </p:spPr>
        </p:pic>
        <p:pic>
          <p:nvPicPr>
            <p:cNvPr id="319" name="Google Shape;319;p34"/>
            <p:cNvPicPr preferRelativeResize="0"/>
            <p:nvPr/>
          </p:nvPicPr>
          <p:blipFill rotWithShape="1">
            <a:blip r:embed="rId3">
              <a:alphaModFix/>
            </a:blip>
            <a:srcRect/>
            <a:stretch/>
          </p:blipFill>
          <p:spPr>
            <a:xfrm>
              <a:off x="7069601" y="5048270"/>
              <a:ext cx="311980" cy="283717"/>
            </a:xfrm>
            <a:prstGeom prst="rect">
              <a:avLst/>
            </a:prstGeom>
            <a:noFill/>
            <a:ln>
              <a:noFill/>
            </a:ln>
          </p:spPr>
        </p:pic>
        <p:pic>
          <p:nvPicPr>
            <p:cNvPr id="320" name="Google Shape;320;p34"/>
            <p:cNvPicPr preferRelativeResize="0"/>
            <p:nvPr/>
          </p:nvPicPr>
          <p:blipFill rotWithShape="1">
            <a:blip r:embed="rId3">
              <a:alphaModFix/>
            </a:blip>
            <a:srcRect/>
            <a:stretch/>
          </p:blipFill>
          <p:spPr>
            <a:xfrm>
              <a:off x="7321744" y="5442926"/>
              <a:ext cx="311980" cy="283717"/>
            </a:xfrm>
            <a:prstGeom prst="rect">
              <a:avLst/>
            </a:prstGeom>
            <a:noFill/>
            <a:ln>
              <a:noFill/>
            </a:ln>
          </p:spPr>
        </p:pic>
        <p:pic>
          <p:nvPicPr>
            <p:cNvPr id="321" name="Google Shape;321;p34"/>
            <p:cNvPicPr preferRelativeResize="0"/>
            <p:nvPr/>
          </p:nvPicPr>
          <p:blipFill rotWithShape="1">
            <a:blip r:embed="rId3">
              <a:alphaModFix/>
            </a:blip>
            <a:srcRect/>
            <a:stretch/>
          </p:blipFill>
          <p:spPr>
            <a:xfrm>
              <a:off x="7595812" y="5135971"/>
              <a:ext cx="311980" cy="283717"/>
            </a:xfrm>
            <a:prstGeom prst="rect">
              <a:avLst/>
            </a:prstGeom>
            <a:noFill/>
            <a:ln>
              <a:noFill/>
            </a:ln>
          </p:spPr>
        </p:pic>
        <p:pic>
          <p:nvPicPr>
            <p:cNvPr id="322" name="Google Shape;322;p34"/>
            <p:cNvPicPr preferRelativeResize="0"/>
            <p:nvPr/>
          </p:nvPicPr>
          <p:blipFill rotWithShape="1">
            <a:blip r:embed="rId3">
              <a:alphaModFix/>
            </a:blip>
            <a:srcRect/>
            <a:stretch/>
          </p:blipFill>
          <p:spPr>
            <a:xfrm>
              <a:off x="7146341" y="5848547"/>
              <a:ext cx="311980" cy="283717"/>
            </a:xfrm>
            <a:prstGeom prst="rect">
              <a:avLst/>
            </a:prstGeom>
            <a:noFill/>
            <a:ln>
              <a:noFill/>
            </a:ln>
          </p:spPr>
        </p:pic>
      </p:grpSp>
      <p:sp>
        <p:nvSpPr>
          <p:cNvPr id="60" name="Title 1"/>
          <p:cNvSpPr txBox="1">
            <a:spLocks/>
          </p:cNvSpPr>
          <p:nvPr/>
        </p:nvSpPr>
        <p:spPr>
          <a:xfrm>
            <a:off x="609600" y="185739"/>
            <a:ext cx="10972800" cy="772204"/>
          </a:xfrm>
          <a:prstGeom prst="rect">
            <a:avLst/>
          </a:prstGeom>
          <a:noFill/>
          <a:ln>
            <a:noFill/>
          </a:ln>
        </p:spPr>
        <p:txBody>
          <a:bodyPr spcFirstLastPara="1" vert="horz" wrap="square" lIns="91425" tIns="45700" rIns="91425" bIns="45700" rtlCol="0" anchor="ctr" anchorCtr="0">
            <a:normAutofit/>
          </a:bodyPr>
          <a:lstStyle>
            <a:lvl1pPr lvl="0" algn="l" defTabSz="609585" rtl="0" eaLnBrk="1" latinLnBrk="0" hangingPunct="1">
              <a:spcBef>
                <a:spcPts val="0"/>
              </a:spcBef>
              <a:spcAft>
                <a:spcPts val="0"/>
              </a:spcAft>
              <a:buClr>
                <a:schemeClr val="accent1"/>
              </a:buClr>
              <a:buSzPts val="3200"/>
              <a:buFont typeface="Century Gothic"/>
              <a:buNone/>
              <a:defRPr sz="3200" u="none" kern="1200" cap="none" spc="0" baseline="0">
                <a:solidFill>
                  <a:schemeClr val="accent1"/>
                </a:solidFill>
                <a:latin typeface="+mj-lt"/>
                <a:ea typeface="+mj-ea"/>
                <a:cs typeface="+mj-c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dirty="0" smtClean="0"/>
              <a:t>What is the Intuition behind Randomized Evaluations?</a:t>
            </a:r>
            <a:endParaRPr lang="en-US" dirty="0"/>
          </a:p>
        </p:txBody>
      </p:sp>
    </p:spTree>
    <p:extLst>
      <p:ext uri="{BB962C8B-B14F-4D97-AF65-F5344CB8AC3E}">
        <p14:creationId xmlns:p14="http://schemas.microsoft.com/office/powerpoint/2010/main" val="53281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0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0">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7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GB" dirty="0" smtClean="0"/>
          </a:p>
          <a:p>
            <a:endParaRPr lang="en-GB" dirty="0"/>
          </a:p>
        </p:txBody>
      </p:sp>
      <p:sp>
        <p:nvSpPr>
          <p:cNvPr id="3" name="Title 2"/>
          <p:cNvSpPr>
            <a:spLocks noGrp="1"/>
          </p:cNvSpPr>
          <p:nvPr>
            <p:ph type="title"/>
          </p:nvPr>
        </p:nvSpPr>
        <p:spPr/>
        <p:txBody>
          <a:bodyPr/>
          <a:lstStyle/>
          <a:p>
            <a:r>
              <a:rPr lang="en-US" dirty="0"/>
              <a:t>Overview of conducting an RCT </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pic>
        <p:nvPicPr>
          <p:cNvPr id="5" name="Picture 4"/>
          <p:cNvPicPr>
            <a:picLocks noChangeAspect="1"/>
          </p:cNvPicPr>
          <p:nvPr/>
        </p:nvPicPr>
        <p:blipFill>
          <a:blip r:embed="rId2"/>
          <a:stretch>
            <a:fillRect/>
          </a:stretch>
        </p:blipFill>
        <p:spPr>
          <a:xfrm>
            <a:off x="1897811" y="1451744"/>
            <a:ext cx="8548247" cy="4069162"/>
          </a:xfrm>
          <a:prstGeom prst="rect">
            <a:avLst/>
          </a:prstGeom>
        </p:spPr>
      </p:pic>
      <p:sp>
        <p:nvSpPr>
          <p:cNvPr id="7" name="Rectangle 6"/>
          <p:cNvSpPr/>
          <p:nvPr/>
        </p:nvSpPr>
        <p:spPr>
          <a:xfrm>
            <a:off x="8919713" y="4244196"/>
            <a:ext cx="690113" cy="2932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38491" y="4537494"/>
            <a:ext cx="862641" cy="2070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950234" y="4071668"/>
            <a:ext cx="672860" cy="3105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897811" y="5612502"/>
            <a:ext cx="8315864" cy="400110"/>
          </a:xfrm>
          <a:prstGeom prst="rect">
            <a:avLst/>
          </a:prstGeom>
          <a:noFill/>
        </p:spPr>
        <p:txBody>
          <a:bodyPr wrap="square" rtlCol="0">
            <a:spAutoFit/>
          </a:bodyPr>
          <a:lstStyle/>
          <a:p>
            <a:r>
              <a:rPr lang="en-US" sz="1000" dirty="0" smtClean="0"/>
              <a:t>White</a:t>
            </a:r>
            <a:r>
              <a:rPr lang="en-US" sz="1000" dirty="0"/>
              <a:t>, H., </a:t>
            </a:r>
            <a:r>
              <a:rPr lang="en-US" sz="1000" dirty="0" err="1"/>
              <a:t>Sabarwal</a:t>
            </a:r>
            <a:r>
              <a:rPr lang="en-US" sz="1000" dirty="0"/>
              <a:t> S. &amp; T. de Hoop, (2014). Randomized Controlled Trials (RCTs), Methodological Briefs: Impact Evaluation 7, UNICEF Office of Research, Florence.</a:t>
            </a:r>
          </a:p>
        </p:txBody>
      </p:sp>
    </p:spTree>
    <p:extLst>
      <p:ext uri="{BB962C8B-B14F-4D97-AF65-F5344CB8AC3E}">
        <p14:creationId xmlns:p14="http://schemas.microsoft.com/office/powerpoint/2010/main" val="4207974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457189" lvl="1" indent="-317489">
              <a:spcBef>
                <a:spcPts val="440"/>
              </a:spcBef>
              <a:buFont typeface="Arial"/>
              <a:buChar char="•"/>
            </a:pPr>
            <a:r>
              <a:rPr lang="en-GB" dirty="0" smtClean="0"/>
              <a:t>11.7% </a:t>
            </a:r>
            <a:r>
              <a:rPr lang="en-US" b="1" dirty="0"/>
              <a:t>unemployment</a:t>
            </a:r>
            <a:r>
              <a:rPr lang="en-US" dirty="0"/>
              <a:t> rate </a:t>
            </a:r>
            <a:r>
              <a:rPr lang="en-US" dirty="0" smtClean="0"/>
              <a:t>2017 (WB).</a:t>
            </a:r>
            <a:endParaRPr lang="en-US" dirty="0"/>
          </a:p>
          <a:p>
            <a:pPr marL="457189" lvl="1" indent="-317489">
              <a:spcBef>
                <a:spcPts val="440"/>
              </a:spcBef>
              <a:buFont typeface="Arial"/>
              <a:buChar char="•"/>
            </a:pPr>
            <a:r>
              <a:rPr lang="en-US" dirty="0" smtClean="0"/>
              <a:t>29.6% </a:t>
            </a:r>
            <a:r>
              <a:rPr lang="en-US" b="1" dirty="0" smtClean="0"/>
              <a:t>youth unemployment rate </a:t>
            </a:r>
            <a:r>
              <a:rPr lang="en-US" dirty="0" smtClean="0"/>
              <a:t>in 2017 (WB). </a:t>
            </a:r>
          </a:p>
          <a:p>
            <a:pPr marL="457189" lvl="1" indent="-317489">
              <a:spcBef>
                <a:spcPts val="440"/>
              </a:spcBef>
              <a:buFont typeface="Arial"/>
              <a:buChar char="•"/>
            </a:pPr>
            <a:r>
              <a:rPr lang="en-US" dirty="0" smtClean="0"/>
              <a:t>600,000 </a:t>
            </a:r>
            <a:r>
              <a:rPr lang="en-US" b="1" dirty="0"/>
              <a:t>unfilled jobs </a:t>
            </a:r>
            <a:r>
              <a:rPr lang="en-US" dirty="0"/>
              <a:t>in the private sector in 2011</a:t>
            </a:r>
          </a:p>
          <a:p>
            <a:r>
              <a:rPr lang="en-US" b="1" dirty="0" smtClean="0"/>
              <a:t>Mismatch</a:t>
            </a:r>
            <a:r>
              <a:rPr lang="en-US" dirty="0" smtClean="0"/>
              <a:t> </a:t>
            </a:r>
            <a:r>
              <a:rPr lang="en-US" dirty="0"/>
              <a:t>between the labor supply and demand. This is the reason we decided to conduct an impact evaluation on job fairs in </a:t>
            </a:r>
            <a:r>
              <a:rPr lang="en-US" dirty="0" smtClean="0"/>
              <a:t>Egypt</a:t>
            </a:r>
          </a:p>
          <a:p>
            <a:r>
              <a:rPr lang="en-US" dirty="0"/>
              <a:t>Project aims to improve our understanding of the contribution of job fairs in the labor market behavior of </a:t>
            </a:r>
            <a:r>
              <a:rPr lang="en-US" dirty="0" smtClean="0"/>
              <a:t>jobseekers and </a:t>
            </a:r>
            <a:r>
              <a:rPr lang="en-US" dirty="0"/>
              <a:t>how job fairs can be improved to ensure </a:t>
            </a:r>
            <a:r>
              <a:rPr lang="en-US" b="1" dirty="0"/>
              <a:t>higher attendance and better job matching</a:t>
            </a:r>
          </a:p>
          <a:p>
            <a:r>
              <a:rPr lang="en-US" dirty="0"/>
              <a:t>Test if </a:t>
            </a:r>
            <a:r>
              <a:rPr lang="en-US" b="1" dirty="0">
                <a:solidFill>
                  <a:schemeClr val="accent1"/>
                </a:solidFill>
              </a:rPr>
              <a:t>information frictions </a:t>
            </a:r>
            <a:r>
              <a:rPr lang="en-US" dirty="0"/>
              <a:t>regarding job fairs and the labor </a:t>
            </a:r>
            <a:r>
              <a:rPr lang="en-US" dirty="0" smtClean="0"/>
              <a:t>market exist</a:t>
            </a:r>
            <a:endParaRPr lang="en-US" dirty="0"/>
          </a:p>
          <a:p>
            <a:r>
              <a:rPr lang="en-US" dirty="0"/>
              <a:t>Test if </a:t>
            </a:r>
            <a:r>
              <a:rPr lang="en-US" b="1" dirty="0">
                <a:solidFill>
                  <a:schemeClr val="accent1"/>
                </a:solidFill>
              </a:rPr>
              <a:t>capital constraints</a:t>
            </a:r>
            <a:r>
              <a:rPr lang="en-US" b="1" dirty="0"/>
              <a:t> </a:t>
            </a:r>
            <a:r>
              <a:rPr lang="en-US" dirty="0"/>
              <a:t>negatively affect the job search behavior and outcomes</a:t>
            </a:r>
          </a:p>
          <a:p>
            <a:endParaRPr lang="en-US" dirty="0"/>
          </a:p>
        </p:txBody>
      </p:sp>
      <p:sp>
        <p:nvSpPr>
          <p:cNvPr id="3" name="Title 2"/>
          <p:cNvSpPr>
            <a:spLocks noGrp="1"/>
          </p:cNvSpPr>
          <p:nvPr>
            <p:ph type="title"/>
          </p:nvPr>
        </p:nvSpPr>
        <p:spPr/>
        <p:txBody>
          <a:bodyPr/>
          <a:lstStyle/>
          <a:p>
            <a:r>
              <a:rPr lang="en-US" dirty="0" smtClean="0"/>
              <a:t>Motivation</a:t>
            </a: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smtClean="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6</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778120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smtClean="0"/>
              <a:t>Door to door survey</a:t>
            </a:r>
          </a:p>
          <a:p>
            <a:r>
              <a:rPr lang="en-GB" dirty="0" smtClean="0"/>
              <a:t>Cluster level randomization: </a:t>
            </a:r>
            <a:r>
              <a:rPr lang="en-GB" b="1" dirty="0" smtClean="0"/>
              <a:t>by building</a:t>
            </a:r>
          </a:p>
          <a:p>
            <a:r>
              <a:rPr lang="en-GB" dirty="0" smtClean="0"/>
              <a:t>7 groups</a:t>
            </a:r>
          </a:p>
          <a:p>
            <a:endParaRPr lang="en-GB" dirty="0"/>
          </a:p>
          <a:p>
            <a:endParaRPr lang="en-US" dirty="0"/>
          </a:p>
        </p:txBody>
      </p:sp>
      <p:sp>
        <p:nvSpPr>
          <p:cNvPr id="3" name="Title 2"/>
          <p:cNvSpPr>
            <a:spLocks noGrp="1"/>
          </p:cNvSpPr>
          <p:nvPr>
            <p:ph type="title"/>
          </p:nvPr>
        </p:nvSpPr>
        <p:spPr/>
        <p:txBody>
          <a:bodyPr/>
          <a:lstStyle/>
          <a:p>
            <a:r>
              <a:rPr lang="en-GB" dirty="0" smtClean="0"/>
              <a:t>Research Design</a:t>
            </a: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smtClean="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7</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graphicFrame>
        <p:nvGraphicFramePr>
          <p:cNvPr id="5" name="Table 4"/>
          <p:cNvGraphicFramePr>
            <a:graphicFrameLocks noGrp="1"/>
          </p:cNvGraphicFramePr>
          <p:nvPr>
            <p:extLst/>
          </p:nvPr>
        </p:nvGraphicFramePr>
        <p:xfrm>
          <a:off x="1419368" y="3403870"/>
          <a:ext cx="9608022" cy="2655735"/>
        </p:xfrm>
        <a:graphic>
          <a:graphicData uri="http://schemas.openxmlformats.org/drawingml/2006/table">
            <a:tbl>
              <a:tblPr firstRow="1" bandRow="1">
                <a:tableStyleId>{5C22544A-7EE6-4342-B048-85BDC9FD1C3A}</a:tableStyleId>
              </a:tblPr>
              <a:tblGrid>
                <a:gridCol w="3202674">
                  <a:extLst>
                    <a:ext uri="{9D8B030D-6E8A-4147-A177-3AD203B41FA5}">
                      <a16:colId xmlns:a16="http://schemas.microsoft.com/office/drawing/2014/main" val="2090305213"/>
                    </a:ext>
                  </a:extLst>
                </a:gridCol>
                <a:gridCol w="3202674">
                  <a:extLst>
                    <a:ext uri="{9D8B030D-6E8A-4147-A177-3AD203B41FA5}">
                      <a16:colId xmlns:a16="http://schemas.microsoft.com/office/drawing/2014/main" val="3876168290"/>
                    </a:ext>
                  </a:extLst>
                </a:gridCol>
                <a:gridCol w="3202674">
                  <a:extLst>
                    <a:ext uri="{9D8B030D-6E8A-4147-A177-3AD203B41FA5}">
                      <a16:colId xmlns:a16="http://schemas.microsoft.com/office/drawing/2014/main" val="3069247065"/>
                    </a:ext>
                  </a:extLst>
                </a:gridCol>
              </a:tblGrid>
              <a:tr h="531147">
                <a:tc>
                  <a:txBody>
                    <a:bodyPr/>
                    <a:lstStyle/>
                    <a:p>
                      <a:endParaRPr lang="en-US" dirty="0"/>
                    </a:p>
                  </a:txBody>
                  <a:tcPr/>
                </a:tc>
                <a:tc>
                  <a:txBody>
                    <a:bodyPr/>
                    <a:lstStyle/>
                    <a:p>
                      <a:r>
                        <a:rPr lang="en-GB" dirty="0" smtClean="0"/>
                        <a:t>No Voucher</a:t>
                      </a:r>
                      <a:endParaRPr lang="en-US" dirty="0"/>
                    </a:p>
                  </a:txBody>
                  <a:tcPr/>
                </a:tc>
                <a:tc>
                  <a:txBody>
                    <a:bodyPr/>
                    <a:lstStyle/>
                    <a:p>
                      <a:r>
                        <a:rPr lang="en-GB" dirty="0" smtClean="0"/>
                        <a:t> Voucher</a:t>
                      </a:r>
                      <a:endParaRPr lang="en-US" dirty="0"/>
                    </a:p>
                  </a:txBody>
                  <a:tcPr/>
                </a:tc>
                <a:extLst>
                  <a:ext uri="{0D108BD9-81ED-4DB2-BD59-A6C34878D82A}">
                    <a16:rowId xmlns:a16="http://schemas.microsoft.com/office/drawing/2014/main" val="4149286680"/>
                  </a:ext>
                </a:extLst>
              </a:tr>
              <a:tr h="531147">
                <a:tc>
                  <a:txBody>
                    <a:bodyPr/>
                    <a:lstStyle/>
                    <a:p>
                      <a:r>
                        <a:rPr lang="en-GB" dirty="0" smtClean="0"/>
                        <a:t>Pure control: Survey only</a:t>
                      </a:r>
                      <a:endParaRPr lang="en-US" dirty="0"/>
                    </a:p>
                  </a:txBody>
                  <a:tcPr/>
                </a:tc>
                <a:tc>
                  <a:txBody>
                    <a:bodyPr/>
                    <a:lstStyle/>
                    <a:p>
                      <a:r>
                        <a:rPr lang="en-GB" dirty="0" smtClean="0"/>
                        <a:t>T0</a:t>
                      </a:r>
                      <a:endParaRPr lang="en-US" dirty="0"/>
                    </a:p>
                  </a:txBody>
                  <a:tcPr/>
                </a:tc>
                <a:tc>
                  <a:txBody>
                    <a:bodyPr/>
                    <a:lstStyle/>
                    <a:p>
                      <a:r>
                        <a:rPr lang="en-GB" dirty="0" smtClean="0"/>
                        <a:t>N/A</a:t>
                      </a:r>
                      <a:endParaRPr lang="en-US" dirty="0"/>
                    </a:p>
                  </a:txBody>
                  <a:tcPr/>
                </a:tc>
                <a:extLst>
                  <a:ext uri="{0D108BD9-81ED-4DB2-BD59-A6C34878D82A}">
                    <a16:rowId xmlns:a16="http://schemas.microsoft.com/office/drawing/2014/main" val="2917783977"/>
                  </a:ext>
                </a:extLst>
              </a:tr>
              <a:tr h="531147">
                <a:tc>
                  <a:txBody>
                    <a:bodyPr/>
                    <a:lstStyle/>
                    <a:p>
                      <a:r>
                        <a:rPr lang="en-GB" dirty="0" smtClean="0"/>
                        <a:t>Basic info about job fair</a:t>
                      </a:r>
                      <a:endParaRPr lang="en-US" dirty="0"/>
                    </a:p>
                  </a:txBody>
                  <a:tcPr/>
                </a:tc>
                <a:tc>
                  <a:txBody>
                    <a:bodyPr/>
                    <a:lstStyle/>
                    <a:p>
                      <a:r>
                        <a:rPr lang="en-GB" dirty="0" smtClean="0"/>
                        <a:t>T1</a:t>
                      </a:r>
                      <a:endParaRPr lang="en-US" dirty="0"/>
                    </a:p>
                  </a:txBody>
                  <a:tcPr/>
                </a:tc>
                <a:tc>
                  <a:txBody>
                    <a:bodyPr/>
                    <a:lstStyle/>
                    <a:p>
                      <a:r>
                        <a:rPr lang="en-GB" dirty="0" smtClean="0"/>
                        <a:t>T1s</a:t>
                      </a:r>
                      <a:endParaRPr lang="en-US" dirty="0"/>
                    </a:p>
                  </a:txBody>
                  <a:tcPr/>
                </a:tc>
                <a:extLst>
                  <a:ext uri="{0D108BD9-81ED-4DB2-BD59-A6C34878D82A}">
                    <a16:rowId xmlns:a16="http://schemas.microsoft.com/office/drawing/2014/main" val="822157766"/>
                  </a:ext>
                </a:extLst>
              </a:tr>
              <a:tr h="531147">
                <a:tc>
                  <a:txBody>
                    <a:bodyPr/>
                    <a:lstStyle/>
                    <a:p>
                      <a:r>
                        <a:rPr lang="en-GB" dirty="0" smtClean="0"/>
                        <a:t>Wage info</a:t>
                      </a:r>
                      <a:endParaRPr lang="en-US" dirty="0"/>
                    </a:p>
                  </a:txBody>
                  <a:tcPr/>
                </a:tc>
                <a:tc>
                  <a:txBody>
                    <a:bodyPr/>
                    <a:lstStyle/>
                    <a:p>
                      <a:r>
                        <a:rPr lang="en-GB" dirty="0" smtClean="0"/>
                        <a:t>T2</a:t>
                      </a:r>
                      <a:endParaRPr lang="en-US" dirty="0"/>
                    </a:p>
                  </a:txBody>
                  <a:tcPr/>
                </a:tc>
                <a:tc>
                  <a:txBody>
                    <a:bodyPr/>
                    <a:lstStyle/>
                    <a:p>
                      <a:r>
                        <a:rPr lang="en-GB" dirty="0" smtClean="0"/>
                        <a:t>T2s</a:t>
                      </a:r>
                      <a:endParaRPr lang="en-US" dirty="0"/>
                    </a:p>
                  </a:txBody>
                  <a:tcPr/>
                </a:tc>
                <a:extLst>
                  <a:ext uri="{0D108BD9-81ED-4DB2-BD59-A6C34878D82A}">
                    <a16:rowId xmlns:a16="http://schemas.microsoft.com/office/drawing/2014/main" val="439174727"/>
                  </a:ext>
                </a:extLst>
              </a:tr>
              <a:tr h="531147">
                <a:tc>
                  <a:txBody>
                    <a:bodyPr/>
                    <a:lstStyle/>
                    <a:p>
                      <a:r>
                        <a:rPr lang="en-GB" dirty="0" smtClean="0"/>
                        <a:t>Decent job info</a:t>
                      </a:r>
                      <a:endParaRPr lang="en-US" dirty="0"/>
                    </a:p>
                  </a:txBody>
                  <a:tcPr/>
                </a:tc>
                <a:tc>
                  <a:txBody>
                    <a:bodyPr/>
                    <a:lstStyle/>
                    <a:p>
                      <a:r>
                        <a:rPr lang="en-GB" dirty="0" smtClean="0"/>
                        <a:t>T3</a:t>
                      </a:r>
                      <a:endParaRPr lang="en-US" dirty="0"/>
                    </a:p>
                  </a:txBody>
                  <a:tcPr/>
                </a:tc>
                <a:tc>
                  <a:txBody>
                    <a:bodyPr/>
                    <a:lstStyle/>
                    <a:p>
                      <a:r>
                        <a:rPr lang="en-GB" dirty="0" smtClean="0"/>
                        <a:t>T3s</a:t>
                      </a:r>
                      <a:endParaRPr lang="en-US" dirty="0"/>
                    </a:p>
                  </a:txBody>
                  <a:tcPr/>
                </a:tc>
                <a:extLst>
                  <a:ext uri="{0D108BD9-81ED-4DB2-BD59-A6C34878D82A}">
                    <a16:rowId xmlns:a16="http://schemas.microsoft.com/office/drawing/2014/main" val="1149298337"/>
                  </a:ext>
                </a:extLst>
              </a:tr>
            </a:tbl>
          </a:graphicData>
        </a:graphic>
      </p:graphicFrame>
    </p:spTree>
    <p:extLst>
      <p:ext uri="{BB962C8B-B14F-4D97-AF65-F5344CB8AC3E}">
        <p14:creationId xmlns:p14="http://schemas.microsoft.com/office/powerpoint/2010/main" val="23468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T1</a:t>
            </a:r>
            <a:r>
              <a:rPr lang="en-US" dirty="0"/>
              <a:t>: Gave job seeker a basic flyer with the </a:t>
            </a:r>
            <a:r>
              <a:rPr lang="en-US" b="1" dirty="0"/>
              <a:t>date and address </a:t>
            </a:r>
            <a:r>
              <a:rPr lang="en-US" dirty="0"/>
              <a:t>of the job fair</a:t>
            </a:r>
          </a:p>
          <a:p>
            <a:r>
              <a:rPr lang="en-US" dirty="0"/>
              <a:t>T1s: same treatment as T1 but offer a </a:t>
            </a:r>
            <a:r>
              <a:rPr lang="en-US" u="sng" dirty="0"/>
              <a:t>voucher</a:t>
            </a:r>
            <a:r>
              <a:rPr lang="en-US" dirty="0"/>
              <a:t> redeemable at the job fair </a:t>
            </a:r>
          </a:p>
          <a:p>
            <a:r>
              <a:rPr lang="en-US" dirty="0"/>
              <a:t>T2: T1+ </a:t>
            </a:r>
            <a:r>
              <a:rPr lang="en-US" b="1" dirty="0"/>
              <a:t>job fields, a salary scale, matching rate </a:t>
            </a:r>
            <a:r>
              <a:rPr lang="en-US" dirty="0"/>
              <a:t>in previous job fair</a:t>
            </a:r>
          </a:p>
          <a:p>
            <a:r>
              <a:rPr lang="en-US" dirty="0"/>
              <a:t>T2s: same treatment as T2 but offer a </a:t>
            </a:r>
            <a:r>
              <a:rPr lang="en-US" u="sng" dirty="0"/>
              <a:t>voucher</a:t>
            </a:r>
            <a:r>
              <a:rPr lang="en-US" dirty="0"/>
              <a:t> redeemable at the job fair </a:t>
            </a:r>
          </a:p>
          <a:p>
            <a:r>
              <a:rPr lang="en-US" dirty="0" smtClean="0"/>
              <a:t>T3</a:t>
            </a:r>
            <a:r>
              <a:rPr lang="en-US" dirty="0"/>
              <a:t>: T2+ info on </a:t>
            </a:r>
            <a:r>
              <a:rPr lang="en-US" b="1" dirty="0"/>
              <a:t>decent jobs: </a:t>
            </a:r>
            <a:r>
              <a:rPr lang="en-US" dirty="0"/>
              <a:t>minimum salary, formal contracts, social insurance, paid vacations abidance by the Egyptian </a:t>
            </a:r>
            <a:r>
              <a:rPr lang="en-US" dirty="0" err="1"/>
              <a:t>labour</a:t>
            </a:r>
            <a:r>
              <a:rPr lang="en-US" dirty="0"/>
              <a:t> law and providing a working environment where employees are respected</a:t>
            </a:r>
          </a:p>
          <a:p>
            <a:r>
              <a:rPr lang="en-US" dirty="0"/>
              <a:t>T3s: same treatment as T3 but offer a </a:t>
            </a:r>
            <a:r>
              <a:rPr lang="en-US" u="sng" dirty="0"/>
              <a:t>voucher</a:t>
            </a:r>
            <a:r>
              <a:rPr lang="en-US" dirty="0"/>
              <a:t> redeemable at the job fair </a:t>
            </a:r>
          </a:p>
          <a:p>
            <a:endParaRPr lang="en-US" dirty="0"/>
          </a:p>
        </p:txBody>
      </p:sp>
      <p:sp>
        <p:nvSpPr>
          <p:cNvPr id="3" name="Title 2"/>
          <p:cNvSpPr>
            <a:spLocks noGrp="1"/>
          </p:cNvSpPr>
          <p:nvPr>
            <p:ph type="title"/>
          </p:nvPr>
        </p:nvSpPr>
        <p:spPr/>
        <p:txBody>
          <a:bodyPr/>
          <a:lstStyle/>
          <a:p>
            <a:r>
              <a:rPr lang="en-GB" dirty="0" smtClean="0"/>
              <a:t>Research Design</a:t>
            </a: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smtClean="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8</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1847029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GB" dirty="0" smtClean="0"/>
          </a:p>
          <a:p>
            <a:endParaRPr lang="en-GB" dirty="0"/>
          </a:p>
          <a:p>
            <a:endParaRPr lang="en-US" dirty="0"/>
          </a:p>
        </p:txBody>
      </p:sp>
      <p:sp>
        <p:nvSpPr>
          <p:cNvPr id="3" name="Title 2"/>
          <p:cNvSpPr>
            <a:spLocks noGrp="1"/>
          </p:cNvSpPr>
          <p:nvPr>
            <p:ph type="title"/>
          </p:nvPr>
        </p:nvSpPr>
        <p:spPr/>
        <p:txBody>
          <a:bodyPr/>
          <a:lstStyle/>
          <a:p>
            <a:r>
              <a:rPr lang="en-GB" dirty="0" smtClean="0"/>
              <a:t>Partners</a:t>
            </a: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0" cap="none" spc="0" normalizeH="0" baseline="0" noProof="0" smtClean="0">
                <a:ln>
                  <a:noFill/>
                </a:ln>
                <a:solidFill>
                  <a:srgbClr val="7F7F7F"/>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Tx/>
                <a:buSzPct val="25000"/>
                <a:buFontTx/>
                <a:buNone/>
                <a:tabLst/>
                <a:defRPr/>
              </a:pPr>
              <a:t>9</a:t>
            </a:fld>
            <a:endParaRPr kumimoji="0" lang="en-US" sz="1100" b="0" i="0" u="none" strike="noStrike" kern="0" cap="none" spc="0" normalizeH="0" baseline="0" noProof="0">
              <a:ln>
                <a:noFill/>
              </a:ln>
              <a:solidFill>
                <a:srgbClr val="7F7F7F"/>
              </a:solidFill>
              <a:effectLst/>
              <a:uLnTx/>
              <a:uFillTx/>
              <a:latin typeface="Century Gothic"/>
              <a:ea typeface="Century Gothic"/>
              <a:cs typeface="Century Gothic"/>
              <a:sym typeface="Century Gothic"/>
            </a:endParaRPr>
          </a:p>
        </p:txBody>
      </p:sp>
      <p:pic>
        <p:nvPicPr>
          <p:cNvPr id="9" name="Picture 8"/>
          <p:cNvPicPr>
            <a:picLocks noChangeAspect="1"/>
          </p:cNvPicPr>
          <p:nvPr/>
        </p:nvPicPr>
        <p:blipFill>
          <a:blip r:embed="rId2"/>
          <a:stretch>
            <a:fillRect/>
          </a:stretch>
        </p:blipFill>
        <p:spPr>
          <a:xfrm>
            <a:off x="7270525" y="3169886"/>
            <a:ext cx="4311881" cy="1259484"/>
          </a:xfrm>
          <a:prstGeom prst="rect">
            <a:avLst/>
          </a:prstGeom>
        </p:spPr>
      </p:pic>
      <p:pic>
        <p:nvPicPr>
          <p:cNvPr id="10" name="Picture 9"/>
          <p:cNvPicPr>
            <a:picLocks noChangeAspect="1"/>
          </p:cNvPicPr>
          <p:nvPr/>
        </p:nvPicPr>
        <p:blipFill>
          <a:blip r:embed="rId3"/>
          <a:stretch>
            <a:fillRect/>
          </a:stretch>
        </p:blipFill>
        <p:spPr>
          <a:xfrm>
            <a:off x="2310171" y="702659"/>
            <a:ext cx="6467475" cy="2152650"/>
          </a:xfrm>
          <a:prstGeom prst="rect">
            <a:avLst/>
          </a:prstGeom>
        </p:spPr>
      </p:pic>
      <p:pic>
        <p:nvPicPr>
          <p:cNvPr id="15" name="Picture 14"/>
          <p:cNvPicPr>
            <a:picLocks noChangeAspect="1"/>
          </p:cNvPicPr>
          <p:nvPr/>
        </p:nvPicPr>
        <p:blipFill>
          <a:blip r:embed="rId4"/>
          <a:stretch>
            <a:fillRect/>
          </a:stretch>
        </p:blipFill>
        <p:spPr>
          <a:xfrm>
            <a:off x="984316" y="3169886"/>
            <a:ext cx="3943350" cy="1504950"/>
          </a:xfrm>
          <a:prstGeom prst="rect">
            <a:avLst/>
          </a:prstGeom>
        </p:spPr>
      </p:pic>
    </p:spTree>
    <p:extLst>
      <p:ext uri="{BB962C8B-B14F-4D97-AF65-F5344CB8AC3E}">
        <p14:creationId xmlns:p14="http://schemas.microsoft.com/office/powerpoint/2010/main" val="3190734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J-PAL Master Slide">
  <a:themeElements>
    <a:clrScheme name="J-PAL Color Palette">
      <a:dk1>
        <a:srgbClr val="000000"/>
      </a:dk1>
      <a:lt1>
        <a:srgbClr val="FFFFFF"/>
      </a:lt1>
      <a:dk2>
        <a:srgbClr val="919191"/>
      </a:dk2>
      <a:lt2>
        <a:srgbClr val="CACACA"/>
      </a:lt2>
      <a:accent1>
        <a:srgbClr val="E35925"/>
      </a:accent1>
      <a:accent2>
        <a:srgbClr val="2FAA9F"/>
      </a:accent2>
      <a:accent3>
        <a:srgbClr val="F4C300"/>
      </a:accent3>
      <a:accent4>
        <a:srgbClr val="4A9C65"/>
      </a:accent4>
      <a:accent5>
        <a:srgbClr val="2D616E"/>
      </a:accent5>
      <a:accent6>
        <a:srgbClr val="646464"/>
      </a:accent6>
      <a:hlink>
        <a:srgbClr val="2FAA9F"/>
      </a:hlink>
      <a:folHlink>
        <a:srgbClr val="E3591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10288</TotalTime>
  <Words>1294</Words>
  <Application>Microsoft Office PowerPoint</Application>
  <PresentationFormat>Widescreen</PresentationFormat>
  <Paragraphs>234</Paragraphs>
  <Slides>27</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Calibri</vt:lpstr>
      <vt:lpstr>Calibri Light</vt:lpstr>
      <vt:lpstr>Century Gothic</vt:lpstr>
      <vt:lpstr>Times New Roman</vt:lpstr>
      <vt:lpstr>Wingdings</vt:lpstr>
      <vt:lpstr>Office Theme</vt:lpstr>
      <vt:lpstr>J-PAL Master Slide</vt:lpstr>
      <vt:lpstr>PowerPoint Presentation</vt:lpstr>
      <vt:lpstr>Literature</vt:lpstr>
      <vt:lpstr>What’s different about our study?</vt:lpstr>
      <vt:lpstr>PowerPoint Presentation</vt:lpstr>
      <vt:lpstr>Overview of conducting an RCT </vt:lpstr>
      <vt:lpstr>Motivation</vt:lpstr>
      <vt:lpstr>Research Design</vt:lpstr>
      <vt:lpstr>Research Design</vt:lpstr>
      <vt:lpstr>Partners</vt:lpstr>
      <vt:lpstr>Baseline Survey</vt:lpstr>
      <vt:lpstr>Baseline Survey: Sohag</vt:lpstr>
      <vt:lpstr>Job fair day</vt:lpstr>
      <vt:lpstr>Results</vt:lpstr>
      <vt:lpstr>Results</vt:lpstr>
      <vt:lpstr>Results</vt:lpstr>
      <vt:lpstr>Results</vt:lpstr>
      <vt:lpstr>Results</vt:lpstr>
      <vt:lpstr>Results by gender</vt:lpstr>
      <vt:lpstr>Results by gender</vt:lpstr>
      <vt:lpstr>Results by gender</vt:lpstr>
      <vt:lpstr>Beliefs about the labour market</vt:lpstr>
      <vt:lpstr>Beliefs about the job fair</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Norhan Muhab</dc:creator>
  <cp:lastModifiedBy>Windows User</cp:lastModifiedBy>
  <cp:revision>79</cp:revision>
  <dcterms:created xsi:type="dcterms:W3CDTF">2019-04-22T21:43:25Z</dcterms:created>
  <dcterms:modified xsi:type="dcterms:W3CDTF">2019-12-05T08:18:38Z</dcterms:modified>
</cp:coreProperties>
</file>